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2.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3.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4.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6.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02" r:id="rId1"/>
    <p:sldMasterId id="2147485086" r:id="rId2"/>
    <p:sldMasterId id="2147485150" r:id="rId3"/>
    <p:sldMasterId id="2147485204" r:id="rId4"/>
    <p:sldMasterId id="2147485258" r:id="rId5"/>
    <p:sldMasterId id="2147485312" r:id="rId6"/>
    <p:sldMasterId id="2147485366" r:id="rId7"/>
  </p:sldMasterIdLst>
  <p:notesMasterIdLst>
    <p:notesMasterId r:id="rId114"/>
  </p:notesMasterIdLst>
  <p:sldIdLst>
    <p:sldId id="625" r:id="rId8"/>
    <p:sldId id="590" r:id="rId9"/>
    <p:sldId id="618" r:id="rId10"/>
    <p:sldId id="589" r:id="rId11"/>
    <p:sldId id="592" r:id="rId12"/>
    <p:sldId id="637" r:id="rId13"/>
    <p:sldId id="593" r:id="rId14"/>
    <p:sldId id="603" r:id="rId15"/>
    <p:sldId id="615" r:id="rId16"/>
    <p:sldId id="612" r:id="rId17"/>
    <p:sldId id="614" r:id="rId18"/>
    <p:sldId id="613" r:id="rId19"/>
    <p:sldId id="623" r:id="rId20"/>
    <p:sldId id="596" r:id="rId21"/>
    <p:sldId id="534" r:id="rId22"/>
    <p:sldId id="594" r:id="rId23"/>
    <p:sldId id="602" r:id="rId24"/>
    <p:sldId id="604" r:id="rId25"/>
    <p:sldId id="630" r:id="rId26"/>
    <p:sldId id="631" r:id="rId27"/>
    <p:sldId id="629" r:id="rId28"/>
    <p:sldId id="605" r:id="rId29"/>
    <p:sldId id="606" r:id="rId30"/>
    <p:sldId id="619" r:id="rId31"/>
    <p:sldId id="624" r:id="rId32"/>
    <p:sldId id="600" r:id="rId33"/>
    <p:sldId id="607" r:id="rId34"/>
    <p:sldId id="610" r:id="rId35"/>
    <p:sldId id="609" r:id="rId36"/>
    <p:sldId id="601" r:id="rId37"/>
    <p:sldId id="595" r:id="rId38"/>
    <p:sldId id="598" r:id="rId39"/>
    <p:sldId id="597" r:id="rId40"/>
    <p:sldId id="617" r:id="rId41"/>
    <p:sldId id="636" r:id="rId42"/>
    <p:sldId id="635" r:id="rId43"/>
    <p:sldId id="633" r:id="rId44"/>
    <p:sldId id="632" r:id="rId45"/>
    <p:sldId id="616" r:id="rId46"/>
    <p:sldId id="627" r:id="rId47"/>
    <p:sldId id="634" r:id="rId48"/>
    <p:sldId id="611" r:id="rId49"/>
    <p:sldId id="620" r:id="rId50"/>
    <p:sldId id="626" r:id="rId51"/>
    <p:sldId id="621" r:id="rId52"/>
    <p:sldId id="417" r:id="rId53"/>
    <p:sldId id="582" r:id="rId54"/>
    <p:sldId id="583" r:id="rId55"/>
    <p:sldId id="580" r:id="rId56"/>
    <p:sldId id="581" r:id="rId57"/>
    <p:sldId id="587" r:id="rId58"/>
    <p:sldId id="588" r:id="rId59"/>
    <p:sldId id="586" r:id="rId60"/>
    <p:sldId id="465" r:id="rId61"/>
    <p:sldId id="466" r:id="rId62"/>
    <p:sldId id="467" r:id="rId63"/>
    <p:sldId id="468" r:id="rId64"/>
    <p:sldId id="434" r:id="rId65"/>
    <p:sldId id="531" r:id="rId66"/>
    <p:sldId id="532" r:id="rId67"/>
    <p:sldId id="533" r:id="rId68"/>
    <p:sldId id="535" r:id="rId69"/>
    <p:sldId id="536" r:id="rId70"/>
    <p:sldId id="537" r:id="rId71"/>
    <p:sldId id="538" r:id="rId72"/>
    <p:sldId id="539" r:id="rId73"/>
    <p:sldId id="540" r:id="rId74"/>
    <p:sldId id="541" r:id="rId75"/>
    <p:sldId id="542" r:id="rId76"/>
    <p:sldId id="543" r:id="rId77"/>
    <p:sldId id="544" r:id="rId78"/>
    <p:sldId id="545" r:id="rId79"/>
    <p:sldId id="546" r:id="rId80"/>
    <p:sldId id="547" r:id="rId81"/>
    <p:sldId id="548" r:id="rId82"/>
    <p:sldId id="549" r:id="rId83"/>
    <p:sldId id="550" r:id="rId84"/>
    <p:sldId id="551" r:id="rId85"/>
    <p:sldId id="552" r:id="rId86"/>
    <p:sldId id="553" r:id="rId87"/>
    <p:sldId id="585" r:id="rId88"/>
    <p:sldId id="584" r:id="rId89"/>
    <p:sldId id="554" r:id="rId90"/>
    <p:sldId id="555" r:id="rId91"/>
    <p:sldId id="556" r:id="rId92"/>
    <p:sldId id="557" r:id="rId93"/>
    <p:sldId id="558" r:id="rId94"/>
    <p:sldId id="559" r:id="rId95"/>
    <p:sldId id="560" r:id="rId96"/>
    <p:sldId id="561" r:id="rId97"/>
    <p:sldId id="562" r:id="rId98"/>
    <p:sldId id="563" r:id="rId99"/>
    <p:sldId id="564" r:id="rId100"/>
    <p:sldId id="565" r:id="rId101"/>
    <p:sldId id="566" r:id="rId102"/>
    <p:sldId id="579" r:id="rId103"/>
    <p:sldId id="578" r:id="rId104"/>
    <p:sldId id="567" r:id="rId105"/>
    <p:sldId id="568" r:id="rId106"/>
    <p:sldId id="569" r:id="rId107"/>
    <p:sldId id="572" r:id="rId108"/>
    <p:sldId id="573" r:id="rId109"/>
    <p:sldId id="574" r:id="rId110"/>
    <p:sldId id="575" r:id="rId111"/>
    <p:sldId id="576" r:id="rId112"/>
    <p:sldId id="577" r:id="rId113"/>
  </p:sldIdLst>
  <p:sldSz cx="12192000" cy="6858000"/>
  <p:notesSz cx="6858000" cy="9144000"/>
  <p:embeddedFontLst>
    <p:embeddedFont>
      <p:font typeface="Gestura Text Egmont Extralight" panose="02020303080400000000" pitchFamily="18" charset="0"/>
      <p:regular r:id="rId115"/>
      <p:italic r:id="rId116"/>
    </p:embeddedFont>
    <p:embeddedFont>
      <p:font typeface="JetBrains Mono" panose="02000009000000000000" pitchFamily="49" charset="0"/>
      <p:regular r:id="rId117"/>
      <p:bold r:id="rId118"/>
      <p:italic r:id="rId119"/>
      <p:boldItalic r:id="rId120"/>
    </p:embeddedFont>
    <p:embeddedFont>
      <p:font typeface="Octave" panose="02010504030201040203" pitchFamily="2" charset="77"/>
      <p:regular r:id="rId121"/>
      <p:bold r:id="rId122"/>
      <p:italic r:id="rId123"/>
    </p:embeddedFont>
    <p:embeddedFont>
      <p:font typeface="Octave Light" panose="02010404030201040203" pitchFamily="2" charset="77"/>
      <p:regular r:id="rId124"/>
      <p:italic r:id="rId125"/>
    </p:embeddedFont>
    <p:embeddedFont>
      <p:font typeface="Octave Medium" panose="02010504030201040203" pitchFamily="2" charset="77"/>
      <p:regular r:id="rId126"/>
      <p:italic r:id="rId127"/>
    </p:embeddedFont>
    <p:embeddedFont>
      <p:font typeface="Ubuntu" panose="020B0504030602030204" pitchFamily="34" charset="0"/>
      <p:regular r:id="rId128"/>
      <p:bold r:id="rId129"/>
      <p:italic r:id="rId130"/>
      <p:boldItalic r:id="rId131"/>
    </p:embeddedFont>
  </p:embeddedFont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098842-7031-4C55-F869-2BAE063F0340}" name="Sascha Haarup Løschenkohl" initials="SH" userId="0db941c79e25c21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DE8EA"/>
    <a:srgbClr val="FAFEE3"/>
    <a:srgbClr val="E5E5E5"/>
    <a:srgbClr val="FCF6F5"/>
    <a:srgbClr val="FBF9F6"/>
    <a:srgbClr val="EEF3FD"/>
    <a:srgbClr val="E0E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5" autoAdjust="0"/>
    <p:restoredTop sz="94586" autoAdjust="0"/>
  </p:normalViewPr>
  <p:slideViewPr>
    <p:cSldViewPr snapToGrid="0">
      <p:cViewPr varScale="1">
        <p:scale>
          <a:sx n="115" d="100"/>
          <a:sy n="115" d="100"/>
        </p:scale>
        <p:origin x="208" y="368"/>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font" Target="fonts/font9.fntdata"/><Relationship Id="rId128" Type="http://schemas.openxmlformats.org/officeDocument/2006/relationships/font" Target="fonts/font14.fntdata"/><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font" Target="fonts/font4.fntdata"/><Relationship Id="rId134" Type="http://schemas.openxmlformats.org/officeDocument/2006/relationships/theme" Target="theme/theme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font" Target="fonts/font10.fntdata"/><Relationship Id="rId129" Type="http://schemas.openxmlformats.org/officeDocument/2006/relationships/font" Target="fonts/font15.fntdata"/><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font" Target="fonts/font16.fntdata"/><Relationship Id="rId135" Type="http://schemas.openxmlformats.org/officeDocument/2006/relationships/tableStyles" Target="tableStyle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font" Target="fonts/font6.fntdata"/><Relationship Id="rId125" Type="http://schemas.openxmlformats.org/officeDocument/2006/relationships/font" Target="fonts/font11.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font" Target="fonts/font1.fntdata"/><Relationship Id="rId131" Type="http://schemas.openxmlformats.org/officeDocument/2006/relationships/font" Target="fonts/font17.fntdata"/><Relationship Id="rId136" Type="http://schemas.microsoft.com/office/2018/10/relationships/authors" Target="author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font" Target="fonts/font1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font" Target="fonts/font2.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presProps" Target="presProp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font" Target="fonts/font13.fntdata"/><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206157846088448E-2"/>
          <c:y val="6.0294697749324749E-2"/>
          <c:w val="0.9297096419097346"/>
          <c:h val="0.78619298805407312"/>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Category 1</c:v>
                </c:pt>
                <c:pt idx="1">
                  <c:v>Category 2</c:v>
                </c:pt>
              </c:strCache>
            </c:strRef>
          </c:cat>
          <c:val>
            <c:numRef>
              <c:f>Sheet1!$B$2:$B$5</c:f>
              <c:numCache>
                <c:formatCode>General</c:formatCode>
                <c:ptCount val="4"/>
                <c:pt idx="0">
                  <c:v>4.3</c:v>
                </c:pt>
                <c:pt idx="1">
                  <c:v>2.5</c:v>
                </c:pt>
              </c:numCache>
            </c:numRef>
          </c:val>
          <c:extLst>
            <c:ext xmlns:c16="http://schemas.microsoft.com/office/drawing/2014/chart" uri="{C3380CC4-5D6E-409C-BE32-E72D297353CC}">
              <c16:uniqueId val="{00000000-6365-214E-9934-1BF69D42FDBE}"/>
            </c:ext>
          </c:extLst>
        </c:ser>
        <c:ser>
          <c:idx val="1"/>
          <c:order val="1"/>
          <c:tx>
            <c:strRef>
              <c:f>Sheet1!$C$1</c:f>
              <c:strCache>
                <c:ptCount val="1"/>
                <c:pt idx="0">
                  <c:v>Series 2</c:v>
                </c:pt>
              </c:strCache>
            </c:strRef>
          </c:tx>
          <c:spPr>
            <a:solidFill>
              <a:srgbClr val="E9E3D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Category 1</c:v>
                </c:pt>
                <c:pt idx="1">
                  <c:v>Category 2</c:v>
                </c:pt>
              </c:strCache>
            </c:strRef>
          </c:cat>
          <c:val>
            <c:numRef>
              <c:f>Sheet1!$C$2:$C$5</c:f>
              <c:numCache>
                <c:formatCode>General</c:formatCode>
                <c:ptCount val="4"/>
                <c:pt idx="0">
                  <c:v>2.4</c:v>
                </c:pt>
                <c:pt idx="1">
                  <c:v>4.4000000000000004</c:v>
                </c:pt>
              </c:numCache>
            </c:numRef>
          </c:val>
          <c:extLst>
            <c:ext xmlns:c16="http://schemas.microsoft.com/office/drawing/2014/chart" uri="{C3380CC4-5D6E-409C-BE32-E72D297353CC}">
              <c16:uniqueId val="{00000001-6365-214E-9934-1BF69D42FDBE}"/>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DK"/>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Category 1</c:v>
                </c:pt>
                <c:pt idx="1">
                  <c:v>Category 2</c:v>
                </c:pt>
              </c:strCache>
            </c:strRef>
          </c:cat>
          <c:val>
            <c:numRef>
              <c:f>Sheet1!$D$2:$D$5</c:f>
              <c:numCache>
                <c:formatCode>General</c:formatCode>
                <c:ptCount val="4"/>
                <c:pt idx="0">
                  <c:v>2</c:v>
                </c:pt>
                <c:pt idx="1">
                  <c:v>2</c:v>
                </c:pt>
              </c:numCache>
            </c:numRef>
          </c:val>
          <c:extLst>
            <c:ext xmlns:c16="http://schemas.microsoft.com/office/drawing/2014/chart" uri="{C3380CC4-5D6E-409C-BE32-E72D297353CC}">
              <c16:uniqueId val="{00000002-6365-214E-9934-1BF69D42FDBE}"/>
            </c:ext>
          </c:extLst>
        </c:ser>
        <c:dLbls>
          <c:showLegendKey val="0"/>
          <c:showVal val="1"/>
          <c:showCatName val="0"/>
          <c:showSerName val="0"/>
          <c:showPercent val="0"/>
          <c:showBubbleSize val="0"/>
        </c:dLbls>
        <c:gapWidth val="75"/>
        <c:axId val="1272010640"/>
        <c:axId val="1471612880"/>
      </c:barChart>
      <c:catAx>
        <c:axId val="1272010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471612880"/>
        <c:crosses val="autoZero"/>
        <c:auto val="1"/>
        <c:lblAlgn val="ctr"/>
        <c:lblOffset val="100"/>
        <c:noMultiLvlLbl val="0"/>
      </c:catAx>
      <c:valAx>
        <c:axId val="147161288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crossAx val="1272010640"/>
        <c:crosses val="autoZero"/>
        <c:crossBetween val="between"/>
      </c:valAx>
      <c:spPr>
        <a:noFill/>
        <a:ln>
          <a:noFill/>
        </a:ln>
        <a:effectLst/>
      </c:spPr>
    </c:plotArea>
    <c:legend>
      <c:legendPos val="b"/>
      <c:layout>
        <c:manualLayout>
          <c:xMode val="edge"/>
          <c:yMode val="edge"/>
          <c:x val="0.14026616424287047"/>
          <c:y val="0.93108360414101843"/>
          <c:w val="0.30633158849494097"/>
          <c:h val="5.1528413085621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DK"/>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D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5T10:04:42.042"/>
    </inkml:context>
    <inkml:brush xml:id="br0">
      <inkml:brushProperty name="width" value="0.1" units="cm"/>
      <inkml:brushProperty name="height" value="0.1" units="cm"/>
      <inkml:brushProperty name="color" value="#E71224"/>
    </inkml:brush>
  </inkml:definitions>
  <inkml:trace contextRef="#ctx0" brushRef="#br0">3291 8 24575,'-89'0'0,"11"0"0,-13 0 0,2 0 0,-9 0 0,-5 0-336,13 0 1,-4 0 0,-1 0 0,-1 0 335,16 0 0,0 0 0,-1 0 0,0 0 0,2 0-578,-15 0 0,1 0 1,2 0-1,1 0 578,6 0 0,2 0 0,2 0 0,2 0 0,-13 0 0,3 0 0,4 0 282,13 0 0,3 0 1,4 0-283,-13 0 0,6 0 0,-19 4 0,16 7 609,12 6-609,9 7 2196,10 2-2196,5 2 0,6 2 0,0 6 0,-1 2 0,1 5 0,0 5 0,3 6 0,4 4 0,1 5 0,3 5 0,6 1 0,1 2 0,7-2 0,4-3 0,1 1 0,2 3 0,0 0 0,0 0 0,0-4 0,0-2 0,0-1 0,6-4 0,8 4 0,9 5 0,11 7 0,4 2 0,6-5 0,9-11 0,8-3 0,12-1 0,-32-29 0,1-1 0,2 1 0,-1-1 0,37 19 0,-10-9 0,-6-6 0,-5-4 0,5-6 0,4-4 0,3-7 0,9-3 0,14-1 0,-42-3 0,2-2 0,6 1 0,1-1 0,3-1 0,1 0 0,0 0 0,-1 0 0,-2 0 0,0 0 0,-2 0 0,0 0 0,-3 0 0,-1 0 0,-3-3 0,0-1 0,1-3 0,1-2 0,0-2 0,1 0 0,6-4 0,2 0 0,5-1 0,1 0 0,0 0 0,0-1 0,0-1 0,0 1 0,-5 1 0,-1 1 0,-5 1 0,-2 2 0,-4 1 0,-3 0 0,37-9 0,-16-1 0,-11 0 0,-5 2 0,-6 3 0,-1 0 0,-4-2 0,1-4 0,0-3 0,0-1 0,3-2 0,0-4 0,1-2 0,-4-2 0,-6 1 0,-6-4 0,-3-6 0,-3-4 0,-4-4 0,-2-5 0,-4-5 0,-6-2 0,-1-3 0,0 5 0,-3-1 0,-1 1 0,-3 4 0,-3-1 0,0 5 0,-2 3 0,-5 5 0,-6 8 0,-10 4 0,-3 6 0,3 4 0,2 4 0,5 0 0,1 1 0,0 2 0,0 1 0,0-1 0,0 0 0,-3-1 0,-1 1 0,-1 0 0,-3 2 0,-2-2 0,-3-1 0,-4-2 0,-2-1 0,2 1 0,0 2 0,4-1 0,3 2 0,-2-1 0,2 1 0,0 2 0,1 2 0,6 3 0,0 1 0,2 3 0,0 0 0,-1 1 0,2 1 0,-1-2 0,1 3 0,0-1 0,0 0 0,0 1 0,0 0 0,0-1 0,-2-2 0,1-1 0,-2 0 0,2 1 0,3 0 0,4 2 0,3 2 0,4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4T12:00:04.345"/>
    </inkml:context>
    <inkml:brush xml:id="br0">
      <inkml:brushProperty name="width" value="0.1" units="cm"/>
      <inkml:brushProperty name="height" value="0.1" units="cm"/>
      <inkml:brushProperty name="color" value="#E71224"/>
    </inkml:brush>
  </inkml:definitions>
  <inkml:trace contextRef="#ctx0" brushRef="#br0">5234 187 15813,'-21'0'0,"1"0"3773,-2 0-3773,2 0 1511,0 0-1511,-1 0 810,1 0-810,-2 0 2668,-17 0-2668,-22-10 0,12 9 0,-24-4 0,-3 0 0,13 5 0,-31-4 0,-2-1 0,30 2 0,-30-2 0,3 2 0,40 3 0,-60 0 0,46-4 0,-6-2 0,-42 1 0,-5-2-3392,27 2 0,0-1 3392,-9 1 0,0 1 0,13-1 0,11 1 0,11 2 0,-31-2 0,-24 0 0,26 2 0,29 2 0,-29-2 0,-22-1 0,26-1 0,37 1 0,-32-2 0,-27-1 0,9 0 0,13 0 0,7 1 3392,-13-2 0,-2 1-3392,-16 1 0,19 1 0,58 4 0,-28 0 0,3 0 0,34 0 0,-37 0 0,43 0 0,-32 0 0,28 0 0,-30 0 0,35 0 0,-7 0 0,10 0 0,-1 0 0,1 0 0,8 9 0,-7-7 0,-1 7 0,-4-9 0,-42 0 0,37 0 0,-76 0 0,74 0 0,-73 0 0,75 0 0,-48 0 0,52 0 0,-42-9 0,39 7 0,-56-7 0,54 9 0,-37 0 0,45 0 0,-8 0 0,18-9 0,-7 7 0,17-7 0,-7 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4T12:00:05.904"/>
    </inkml:context>
    <inkml:brush xml:id="br0">
      <inkml:brushProperty name="width" value="0.1" units="cm"/>
      <inkml:brushProperty name="height" value="0.1" units="cm"/>
      <inkml:brushProperty name="color" value="#E71224"/>
    </inkml:brush>
  </inkml:definitions>
  <inkml:trace contextRef="#ctx0" brushRef="#br0">621 6805 24575,'9'-30'0,"-6"8"0,5-9 0,-8 11 0,0-1 0,0-37 0,0 29-3392,-3-45 0,-2-2 3392,2 32-2269,-11-66 1,0-2 2268,11 63-1012,-11-27 1,-5-21 0,5 19 1011,7 19-677,-10-24 1,-4-20 0,5 18 676,8 14 0,-8-15 0,-7-23 0,7 24 0,9 23 0,-10-32 0,-8-24 0,3 25 0,3 32 0,-2-34 0,-4-29 0,5 29 0,3 39 0,3-30 0,1-28 0,4 28 0,6 33 0,1-73 0,-4 2 0,-3 77 0,7-65 0,1 1 0,-9 65 0,5-61 0,1 0 0,2 64 0,-7-60 0,0 1 0,7 58 0,-3-58 0,0 1 0,5 57 0,0-60 0,0 3 0,0 57 231,0-50 1,0 1-232,0 54 2258,0-55-2258,0 0 2293,0 55-2293,0-56 0,0 11 0,0 48 0,0-40 0,0 2 0,0 36 0,0-36 0,0 0 0,0 36 0,0-27 0,0-1 0,0 35 0,0-82 0,0 81 0,-9-90 0,6 87 0,-5-30 0,-1-1 0,6 32 0,-16-79 0,17 83 4513,-7-37-4513,9 45 4680,0-17-4680,0 16 0,0-16 0,0 15 2177,-9-15-2177,7 16 0,-17-24 0,8-16 0,-1 15 0,3-19 0,9 35 0,0 0 0,-10-7 0,9 15 0,-9-5 0,10 17 0,0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5T10:04:45.509"/>
    </inkml:context>
    <inkml:brush xml:id="br0">
      <inkml:brushProperty name="width" value="0.1" units="cm"/>
      <inkml:brushProperty name="height" value="0.1" units="cm"/>
      <inkml:brushProperty name="color" value="#E71224"/>
    </inkml:brush>
  </inkml:definitions>
  <inkml:trace contextRef="#ctx0" brushRef="#br0">1745 1 24575,'-19'0'0,"-23"0"0,-33 0 0,26 0 0,-5 3 0,-17 6 0,-3 3 0,-2 3 0,0 3 0,7 2 0,3 3 0,6 0 0,5 2 0,-19 16 0,15 2 0,6 1 0,3 5 0,2 5 0,-4 8 0,-9 16 0,27-34 0,-1 3 0,-3 7 0,-2 4 0,-2 4 0,0 3 0,1 1 0,2 0 0,3-1 0,1-2 0,4-7 0,2-3 0,8-6 0,1-2 0,-13 29 0,12-12 0,8-9 0,5-6 0,6-3 0,0 2 0,2-1 0,0 2 0,0 5 0,6 7 0,9 21 0,0-32 0,3 2 0,5 6 0,4 1 0,14 17 0,6 1 0,5-3 0,4-2 0,1-6 0,2-3 0,0-9 0,-1-7 0,-11-18 0,-2-4 0,42 18 0,-2-8 0,1-6 0,6-6 0,-41-11 0,1-3 0,2-1 0,1-2 0,4 0 0,0-1 0,0-1 0,0 0 0,-6-2 0,-1 0 0,36 0 0,-19 0 0,-10-1 0,-3-7 0,5-10 0,7-12 0,10-14 0,4-3 0,1-5 0,-4 2 0,-3 2 0,-2 1 0,-5 2 0,-6 0 0,-5-2 0,-6-1 0,1 1 0,0-3 0,0-1 0,1-5 0,-2-2 0,-1-5 0,-8 1 0,-7 4 0,-6 0 0,-4 5 0,-5 1 0,-8-1 0,-6-5 0,-7-5 0,0-6 0,-5-5 0,-6 5 0,-7 7 0,-8 9 0,-2 10 0,-3 4 0,0 2 0,2 0 0,2 4 0,0 0 0,1 1 0,-4-2 0,-1-3 0,1 3 0,-4-1 0,2 2 0,-2-2 0,0 0 0,3 0 0,-2 1 0,3 2 0,0 0 0,-2 4 0,-1-2 0,-1 2 0,1 1 0,3-2 0,0 3 0,-2-1 0,-1 4 0,-1 2 0,2 2 0,0 1 0,4 0 0,1 1 0,-1 1 0,4 0 0,-1 1 0,-3 1 0,4 2 0,-5 0 0,1-1 0,3-1 0,-3-1 0,3 2 0,0 1 0,2 1 0,1 0 0,-3-1 0,1 2 0,2 1 0,2 1 0,5 2 0,4 1 0,1 0 0,7 4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5T07:05:40.714"/>
    </inkml:context>
    <inkml:brush xml:id="br0">
      <inkml:brushProperty name="width" value="0.1" units="cm"/>
      <inkml:brushProperty name="height" value="0.1" units="cm"/>
      <inkml:brushProperty name="color" value="#E71224"/>
    </inkml:brush>
  </inkml:definitions>
  <inkml:trace contextRef="#ctx0" brushRef="#br0">2350 301 24575,'0'-25'0,"-11"11"0,9-8 0,-21 19 0,9-8 0,1 0 0,-21-3 0,18 0 0,-43-19 0,29 27 0,-16-16 0,0 0 0,10 16 0,-23-10 0,-7-1 0,-29 3-6784,12-11 6784,5 11-224,42 3 224,6 11 0,-51 0 0,14 0 0,1 0-4463,-26 11 4463,59-8 3637,-59 30-3637,59-27 0,-25 14 0,2 4 0,28-8-2025,-35 1 1,4 2 2024,45 6 0,-75 0 0,69-11 0,-38 19 0,30-28 4259,-19 40-4259,19-40-3697,-8 28 3697,22-19 4537,-19 11-4537,16 0 0,-30 11 0,30-9 0,-27 20 0,27-30 6784,-8 16-6784,-30 14 0,21 8 0,-16 9 0,6-6 0,38-30 0,-16 8 0,11-23 0,8 10 0,-8-10 0,0 23 0,8-8 0,-19 30 0,19-28 0,-19 39 0,19-38 0,-8 38 0,11-39 0,0 28 0,0-30 0,11 30 0,-8-28-6784,19 39 6784,-8-49 0,11 46 0,0-47 0,0 28 0,10 0 0,4 6 0,0-12 0,-3 15 0,-11-51 6784,22 50-6784,-17-46 0,28 46 0,-41-38-6784,49 30 6784,-44-31-1338,28 7 0,2-2 1338,-16-4-611,21 6 1,-1 1 610,-20-7-1623,26 6 0,1-2 1623,-25-16 0,30 17 0,0 0 0,-29-16-163,28 11 1,1-1 162,-29-13-77,18 8 0,-1 0 77,-23-8 2122,58 19-2122,-58-19 0,18 8 0,1 0 0,-16-8 0,20 8 0,1 0 0,-21-9 0,26 9 0,0 1 0,-23-10 0,34 9 0,0 0 0,-31-8 311,31 3 1,0-1-312,-34-5 397,13 0 0,-2 0-397,-19 0 1040,16 0-1040,-23 0 5277,1 0-5277,0 0 3432,22 0-3432,-27-11 0,46-3 0,-47 0 0,50-19 0,-38 27 0,27-38 0,-42 27 1118,17-19-1118,-19 22 0,11-19 0,0 16 0,0-19 0,0 11 0,-11 0 0,8 11-6784,-20-8 6784,21 19-1976,1-41 1976,-7 24-3883,16-38 3883,-19 41 0,22-38 0,-8 35 3883,19-38-3883,-31 30 0,28-41 0,-38 35 0,27-35 0,-19 52 1976,11-38-1976,-11 35 6784,8-27-6784,-20 22 0,9 0 0,0 11 0,-8-19 0,8 16 0,0-8 0,-8 3 0,8 8 0,-11-11 0,0 0 0,0 0 0,0 0 0,0 0 0,0 0 0,0 0 0,-11 11 0,8-8 0,-8 8 0,11-11 0,0 0 0,0 0 0,-11-11 0,8 8 0,-19-19 0,19 19 0,-30-30 0,27 27 0,-38-38 0,38 38 0,-38-27 0,38 30 0,-27 3 0,30 3 0,-19 8 0,8-11 0,-11 11 0,11-8 0,-8 19 0,19-19 0,-19 19 0,8-8 0,0 0 0,-8 8 0,-3-30 0,-3 27 0,-19-27 0,19 19 0,-41-22 0,35 19 0,-24-5 0,33 22 0,0-11 0,0 8 0,0-8 0,11 0 0,-8 8 0,8-8 0,-11 11 0,0 0 0,0 0 0,0 0 0,0 0 0,0 0 0,0 0 0,0 0 0,11 11 0,-8-8 0,-3 8 0,-3-11 0,-8 0 0,11 0 0,0 0 0,0 0 0,0 0 0,-22 0 0,16 0 0,-16 0 0,22 0 0,0 0 0,0 0 0,0 0 0,11 11 0,-8-8 0,19 8 0,-8-11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5T07:04:42.224"/>
    </inkml:context>
    <inkml:brush xml:id="br0">
      <inkml:brushProperty name="width" value="0.1" units="cm"/>
      <inkml:brushProperty name="height" value="0.1" units="cm"/>
      <inkml:brushProperty name="color" value="#E71224"/>
    </inkml:brush>
  </inkml:definitions>
  <inkml:trace contextRef="#ctx0" brushRef="#br0">2350 301 24575,'0'-25'0,"-11"11"0,9-8 0,-21 19 0,9-8 0,1 0 0,-21-3 0,18 0 0,-43-19 0,29 27 0,-16-16 0,0 0 0,10 16 0,-23-10 0,-7-1 0,-29 3-6784,12-11 6784,5 11-224,42 3 224,6 11 0,-51 0 0,14 0 0,1 0-4463,-26 11 4463,59-8 3637,-59 30-3637,59-27 0,-25 14 0,2 4 0,28-8-2025,-35 1 1,4 2 2024,45 6 0,-75 0 0,69-11 0,-38 19 0,30-28 4259,-19 40-4259,19-40-3697,-8 28 3697,22-19 4537,-19 11-4537,16 0 0,-30 11 0,30-9 0,-27 20 0,27-30 6784,-8 16-6784,-30 14 0,21 8 0,-16 9 0,6-6 0,38-30 0,-16 8 0,11-23 0,8 10 0,-8-10 0,0 23 0,8-8 0,-19 30 0,19-28 0,-19 39 0,19-38 0,-8 38 0,11-39 0,0 28 0,0-30 0,11 30 0,-8-28-6784,19 39 6784,-8-49 0,11 46 0,0-47 0,0 28 0,10 0 0,4 6 0,0-12 0,-3 15 0,-11-51 6784,22 50-6784,-17-46 0,28 46 0,-41-38-6784,49 30 6784,-44-31-1338,28 7 0,2-2 1338,-16-4-611,21 6 1,-1 1 610,-20-7-1623,26 6 0,1-2 1623,-25-16 0,30 17 0,0 0 0,-29-16-163,28 11 1,1-1 162,-29-13-77,18 8 0,-1 0 77,-23-8 2122,58 19-2122,-58-19 0,18 8 0,1 0 0,-16-8 0,20 8 0,1 0 0,-21-9 0,26 9 0,0 1 0,-23-10 0,34 9 0,0 0 0,-31-8 311,31 3 1,0-1-312,-34-5 397,13 0 0,-2 0-397,-19 0 1040,16 0-1040,-23 0 5277,1 0-5277,0 0 3432,22 0-3432,-27-11 0,46-3 0,-47 0 0,50-19 0,-38 27 0,27-38 0,-42 27 1118,17-19-1118,-19 22 0,11-19 0,0 16 0,0-19 0,0 11 0,-11 0 0,8 11-6784,-20-8 6784,21 19-1976,1-41 1976,-7 24-3883,16-38 3883,-19 41 0,22-38 0,-8 35 3883,19-38-3883,-31 30 0,28-41 0,-38 35 0,27-35 0,-19 52 1976,11-38-1976,-11 35 6784,8-27-6784,-20 22 0,9 0 0,0 11 0,-8-19 0,8 16 0,0-8 0,-8 3 0,8 8 0,-11-11 0,0 0 0,0 0 0,0 0 0,0 0 0,0 0 0,0 0 0,-11 11 0,8-8 0,-8 8 0,11-11 0,0 0 0,0 0 0,-11-11 0,8 8 0,-19-19 0,19 19 0,-30-30 0,27 27 0,-38-38 0,38 38 0,-38-27 0,38 30 0,-27 3 0,30 3 0,-19 8 0,8-11 0,-11 11 0,11-8 0,-8 19 0,19-19 0,-19 19 0,8-8 0,0 0 0,-8 8 0,-3-30 0,-3 27 0,-19-27 0,19 19 0,-41-22 0,35 19 0,-24-5 0,33 22 0,0-11 0,0 8 0,0-8 0,11 0 0,-8 8 0,8-8 0,-11 11 0,0 0 0,0 0 0,0 0 0,0 0 0,0 0 0,0 0 0,0 0 0,11 11 0,-8-8 0,-3 8 0,-3-11 0,-8 0 0,11 0 0,0 0 0,0 0 0,0 0 0,-22 0 0,16 0 0,-16 0 0,22 0 0,0 0 0,0 0 0,0 0 0,11 11 0,-8-8 0,19 8 0,-8-11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4T11:59:56.471"/>
    </inkml:context>
    <inkml:brush xml:id="br0">
      <inkml:brushProperty name="width" value="0.1" units="cm"/>
      <inkml:brushProperty name="height" value="0.1" units="cm"/>
      <inkml:brushProperty name="color" value="#E71224"/>
    </inkml:brush>
  </inkml:definitions>
  <inkml:trace contextRef="#ctx0" brushRef="#br0">2123 1 24575,'-22'0'0,"2"0"0,-1 0 0,1 0 0,0 0-8503,-11 0 8503,9 0 1719,-45 0-1719,27 0 0,-19 0 0,-17 0 0,35 0 0,-22 0 0,-8 0 0,-30 0 0,3 0 0,-24 9 0,89 2-2269,-36 4 1,-2 0 2268,32-1 0,-54 10 0,0-3 0,49-13-1517,-50 23 0,2 2 1517,53-24-1015,-28 19 1,3-2 1014,34-21 1120,-46 40-1120,50-37 2365,-31 47-2365,41-40 0,-39 43 0,49-33 0,-32 4 0,37-10 3755,-10-8-3755,11 10 0,-8-10 5614,5 8-5614,-6-8 2955,-1 9-2955,-1 38 0,0-28 0,-17 82 0,24-78 575,-15 42-575,11-1 0,5-32 0,3 81 0,34-43 0,18 9 0,-8-9-213,-21-22 0,4 0 213,33 30 0,16 11 0,-17-30 0,-25-43 0,44 20 0,2 0 0,-40-24 0,62 33 0,0-3 0,-55-39 0,27 18 0,24 14 0,-21-14 426,-24-19-426,32 15 0,28 8 0,-26-8 0,-33-9 0,27-2 0,19 5 0,-22-5 0,-32-3 0,48 1 0,-2-2 0,-56-11 0,33 3 0,2-1 0,-37-4-6784,78-19 6784,-83 15-2269,36-18 1,0-2 2268,-26 18-1517,44-27 0,2 0 1517,-46 24-862,44-31 0,0-3 862,-44 32 619,31-34 0,-1-2-619,-36 36 2588,51-63-2588,-59 59 4075,32-34-4075,-41 26 0,40-7 0,-50 10 4819,58-10-4819,-45 16 0,46-32 0,-40 39 2862,14-38-2862,-17 40 497,-2-32-497,0 32 0,1-31 0,-9 22 0,5-25 0,-14 15 0,6-15 0,-9 16 0,0-16 0,0 17 0,0-36 0,0 30 0,-18-57 0,13 56 0,-50-76 0,46 74 0,-26-26 0,-4 1 0,21 24 0,-40-62 0,44 66-6784,-31-39 6784,38 42-4537,-39-33 4537,33 42-3034,-45-48 3034,39 45-2029,-54-56 2029,54 57 0,-65-47 0,54 50 1615,-65-34-1615,65 35 0,-64-14 0,64 17 0,-65-1 0,66-6 2496,-65 6-2496,64 1 3845,-56 2-3845,59 9 874,-40-10-874,42 9 6403,-23-9-6403,25 10 782,-7 0-782,10 0 92,-1 0 0,9 0 0,4 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4T11:59:58.372"/>
    </inkml:context>
    <inkml:brush xml:id="br0">
      <inkml:brushProperty name="width" value="0.1" units="cm"/>
      <inkml:brushProperty name="height" value="0.1" units="cm"/>
      <inkml:brushProperty name="color" value="#E71224"/>
    </inkml:brush>
  </inkml:definitions>
  <inkml:trace contextRef="#ctx0" brushRef="#br0">2090 222 24575,'-21'0'0,"-9"9"0,7-6 0,-7 5 0,10-8 0,0 11 0,-2-9 0,2 7 0,-57 8 0,43-12-3392,-27 14 0,0-1 3392,29-13-2269,-41 13 1,-3 0 2268,35-14-1517,-61 15 0,-1 0 1517,58-15-826,-51 12 0,4 4 826,56-6 707,-35 6 1,2-1-708,34-5 2426,-77 22-2426,82-22 4118,-37 16-4118,44-10 0,-16 11 0,16-17 0,-25 31 0,23-39 0,-33 49 0,41-38-1046,-56 48 1046,62-37 353,-63 57-353,68-56-3426,-50 56 3426,49-58-2753,-38 68 2753,31-73 1087,-16 79-1087,18-81 676,-7 65-676,18-58 0,-9 58 0,10-56 0,0 66 0,0-66 0,19 84 0,-15-79 67,15 41-67,-11-63 586,4 52-586,-1-42 1605,27 90-1605,-32-70-1587,24 19 1,4 1 1586,-16-18-29,22 23 0,5-4 29,-16-38-234,19 35 1,-2-1 233,-15-36-894,24 23 1,2 1 893,-23-19 347,26 7 0,0-4-347,-27-14 0,31 15 0,2 0 0,-30-23 0,45 17 0,-4 3 0,-48-17 887,42 0 1,-3-2-888,-46-1 1688,82-1-1688,-76-5 4088,48 16-4088,-51-18 0,33 9 0,-33-10 0,77 0 0,-64 0-1669,48 0 1,4 0 1668,-47 0-194,52-5 0,4 0 194,-39 4 0,46-9 0,6 1 0,-8-11 0,-4-4 2133,-31 6 1,-10-3-2134,-27-2 0,37-7 0,-39 19 813,-1-17-813,-6 14 0,35-44 0,-31 41-4537,39-57 4537,-41 65 4018,42-74-4018,-40 63 0,30-66 0,-43 58 0,22-56 0,-31 54 0,14-73 0,-19 70 0,0-32 0,0-1 0,0 30 0,0-31 0,0 2 0,0 33 0,9-71 0,-7 73 0,7-64 0,-9 64-4365,-19-65 4365,16 65-1460,-25-29 1,0-3 1459,19 25 1321,-22-25 0,-3 2-1321,19 31-2602,-43-76 2602,42 74 2078,-40-72-2078,50 73 0,-58-65 0,45 74-738,-26-35 0,-4 2 738,16 38 0,-27-48 0,-1 0 0,26 47 0,-35-42 0,0-1 0,33 36-848,-29-24 1,1 3 847,33 26 0,-24-20 0,-1 4 0,25 26-372,-24-24 0,0 2 372,23 23 884,-24-28-884,38 33 1756,-28-24-1756,17 23 0,-56-15 0,68 10 3336,-56 7-3336,57-7 4989,-32 9-4989,28 0 3465,0 0-3465,10 9 0,-8-7 1954,18 16-1954,-9-7 0,10 11 0,0-11 0,0-2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4T12:00:00.046"/>
    </inkml:context>
    <inkml:brush xml:id="br0">
      <inkml:brushProperty name="width" value="0.1" units="cm"/>
      <inkml:brushProperty name="height" value="0.1" units="cm"/>
      <inkml:brushProperty name="color" value="#E71224"/>
    </inkml:brush>
  </inkml:definitions>
  <inkml:trace contextRef="#ctx0" brushRef="#br0">1014 212 24575,'-9'-11'0,"-2"2"0,-11 9 0,2 0 0,-1 0 0,1 0 0,8 9 0,-43 2-6784,34 1 6784,-36-4 0,-1 20 0,-9 6 0,1 10 0,-20 13 0,69-32 0,-30 5 0,8 25-4537,-25 11 4537,6-6 0,-17 31 0,58-72 0,-38 65 0,49-54 0,-31 45 0,25-58 0,-8 56 0,8-53 0,-7 74 0,17-65 0,-7 74 0,9-70 3292,9 69-3292,-7-72 0,26 73 0,-23-71 0,40 80 0,-28-80 0,14 29 0,3-1 0,-6-26-2062,20 31 0,-2 1 2062,-23-32-1379,36 29 0,1-4 1379,-35-37 0,61 41 0,4 3 0,-53-39-491,36 12 0,25 12 0,-23-11 491,-31-7 0,38 3 0,28 5 0,-25-7 0,-33-11 0,23 3 0,21 6 0,-18-8 0,-14-8 326,52 13 1,4-1-327,-35-12 0,30 4 0,-4-3 0,-49-15 0,42 1 0,-5-6 0,-56-8 0,46-8 0,-2-1 0,-50 3 964,23-14 0,2-2-964,-23 14-459,12-27 0,2-2 459,-12 25 929,12-31 0,-2-2-929,-22 24 0,20-33 0,-4-3 0,-25 22-674,13-25 1,-2 2 673,-17 34 1173,1-29 0,0-3-1173,-4 23 1126,7-24-1126,-15-25 0,7 1 0,-10-9 0,-9 27 0,-1 8 0,5 32 0,-18-31 0,0-1 0,16 22 0,-14-19 0,-3 1 0,10 31 0,-35-80 0,24 97 4826,-6-50-4826,-23 6-1981,-12-28 1981,-3 14-1519,9 8 0,6 8 1519,23 34-1582,-27-25 1,3-1 1581,32 21-1058,-36-12 1,-1 2 1057,34 18 211,-50-23 0,-6 1-211,40 30 0,-38-24 0,2-3 0,43 22 1019,-24-9 1,-4 1-1020,4 10 0,-24-4 3334,32 18-3334,-34-8 0,51 5 0,-88 3 0,89 1 0,-79 27 0,80-23 0,-80 23 0,79-26 0,-80 25 0,81-22 0,-62 31 0,66-31 0,-38 32 0,40-34 0,-23 44 0,27-41 4986,-8 31-4986,18-26 0,-5 2 5428,4 4-5428,-7-14 0,9 14 0,-8-14 0,16 16 0,-23-8 0,21 9 0,-23-9 0,26 8 0,-7-16 0,9 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4T12:00:01.865"/>
    </inkml:context>
    <inkml:brush xml:id="br0">
      <inkml:brushProperty name="width" value="0.1" units="cm"/>
      <inkml:brushProperty name="height" value="0.1" units="cm"/>
      <inkml:brushProperty name="color" value="#E71224"/>
    </inkml:brush>
  </inkml:definitions>
  <inkml:trace contextRef="#ctx0" brushRef="#br0">2732 208 24575,'-22'0'0,"2"-9"0,-1 6 0,1-7-8503,0 1 8503,-2 7 1719,2-7-1719,-29-10 0,21 15 0,-66-33 0,54 33 0,-27-15 0,0 1 0,21 13 0,-56-6 0,-36-4 0,26 5 6784,25 5-6784,-31-1 0,-29-2 0,42 3 0,64 5 0,-46 3 0,5 4 0,55 4 0,-46 3 0,-2 1 0,48-1 0,-37 5 0,-3-1 0,35-5-1265,-34 9 1265,44-5 0,2-14 0,-1 6 0,10 1 0,-7-9 0,5 9 0,2-1 0,-7-7 0,7 7 0,-47 19 0,28-12 0,-64 50 0,64-47 0,-55 62 0,58-69 0,-40 79 0,51-70 0,-31 64 0,33-67 1265,-15 65-1265,8-72 0,1 71 0,9-63 0,-8 56 0,16-47 0,-14 37 0,14-40 0,-7 14 0,10-17 0,0 7 0,0-7 0,19 27 0,-14-24 0,31 32 0,-22-23 0,34 26 0,-23-26 0,4 5 0,26 9 0,-34-20 0,73 47 0,-55-47 0,14 10 0,0-1 0,-13-10 0,18 7 0,-4-2 0,-22-6 0,29-3 0,-1 1 0,-26-1 0,39 5 0,13 2 0,-24-2 0,-1-1 0,-1-4 0,3 0 0,26 8 0,-11-7 0,-41-20 0,28 14 0,1 0 0,-35-13 0,81 23 0,-79-26 0,69 16 0,-72-16 0,43 7 0,2 0 0,-31-6-1182,77 7 1182,-98-10-509,52 0 509,-42 0-3112,37 1 0,-1-2 3112,-40-9-231,40 8 1,-1 1 230,-35-8 0,90-10 0,-79 16 0,27-16 0,-3 1 0,-31 13 0,33-18 0,-1 0 0,-34 16 0,38-24 0,2-2 0,-36 23 0,49-30 0,0-2 0,-46 30-1757,46-30 0,0 2 1757,-50 30-1345,50-20 0,0-4 1345,-47 17 0,26-10 0,-3-2 0,-36 12 225,28-38-225,-42 39 0,14-41 0,-17 31 0,1-31 0,5 41 0,-14-48 0,7 45 0,-10-57 0,0 49 0,-19-86 0,5 76 1214,-9-28 1,-2-1-1215,0 25 0,-35-39 0,-2-1 0,29 28 0,-46-29 0,2 5 0,52 45 536,-30-17 1,-3 3-537,28 29-1004,-64-47 1004,65 47 0,-66-32 0,65 35-2449,-83-31 2449,79 38 0,-31-12 0,-1 1 0,31 16 520,-30-7 1,-1 0-521,32 7 449,-69-7-449,75 9 0,-76 0 0,70 0 0,-79 0 0,84 0 0,-65 0 0,63 0 3796,-44 0-3796,50 0 5677,-15 9-5677,28 2 0,3 0 0,9-2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4T12:00:03.077"/>
    </inkml:context>
    <inkml:brush xml:id="br0">
      <inkml:brushProperty name="width" value="0.1" units="cm"/>
      <inkml:brushProperty name="height" value="0.1" units="cm"/>
      <inkml:brushProperty name="color" value="#E71224"/>
    </inkml:brush>
  </inkml:definitions>
  <inkml:trace contextRef="#ctx0" brushRef="#br0">3393 0 24575,'-20'0'0,"-1"0"0,0 0 0,1 0 0,-10 0 0,6 0 0,-79 0 0,36 0-4252,-27 9 1,-4 1 4251,9-6-2818,-30 15 2818,80-19-1517,-25 12 0,-2 3 1517,18-9-677,-34 11 1,-22 5 0,21-5 676,27-11 0,-27 8 0,-21 5 0,22-5 0,34-11 0,-60 12 0,3-2 0,63-10 0,-60 2 0,-1-2 0,58-3 98,-58 0 0,1 0-98,60 0 209,-42 0 1,1 0-210,47 0 537,-31 5 1,2-1-538,33-1 2247,-53 7-2247,59-10 3431,-21 0-3431,24 0 4154,-26 9-4154,24-7 3395,-51 7-3395,46-9 1467,-28 0-1467,38 0 0,-1 0 0,9 9 0,-5-7 0,4 7 0,-7-9 0,0 0 0,-1 0 0,1 0 0,-11 0 0,9 0 0,-8 0 0,8 0 0,11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dirty="0"/>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0B434-B6E2-45C5-83F3-CB27966DF639}" type="datetimeFigureOut">
              <a:rPr lang="da-DK" smtClean="0"/>
              <a:t>11.10.2025</a:t>
            </a:fld>
            <a:endParaRPr lang="da-DK" dirty="0"/>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dirty="0"/>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dirty="0"/>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03A10-5A8F-4984-96DC-62C85B8B85CF}" type="slidenum">
              <a:rPr lang="da-DK" smtClean="0"/>
              <a:t>‹#›</a:t>
            </a:fld>
            <a:endParaRPr lang="da-DK" dirty="0"/>
          </a:p>
        </p:txBody>
      </p:sp>
    </p:spTree>
    <p:extLst>
      <p:ext uri="{BB962C8B-B14F-4D97-AF65-F5344CB8AC3E}">
        <p14:creationId xmlns:p14="http://schemas.microsoft.com/office/powerpoint/2010/main" val="782263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DK"/>
          </a:p>
        </p:txBody>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49103A10-5A8F-4984-96DC-62C85B8B85CF}" type="slidenum">
              <a:rPr lang="da-DK" smtClean="0"/>
              <a:t>15</a:t>
            </a:fld>
            <a:endParaRPr lang="da-DK" dirty="0"/>
          </a:p>
        </p:txBody>
      </p:sp>
    </p:spTree>
    <p:extLst>
      <p:ext uri="{BB962C8B-B14F-4D97-AF65-F5344CB8AC3E}">
        <p14:creationId xmlns:p14="http://schemas.microsoft.com/office/powerpoint/2010/main" val="3050378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DK"/>
          </a:p>
        </p:txBody>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49103A10-5A8F-4984-96DC-62C85B8B85CF}" type="slidenum">
              <a:rPr lang="da-DK" smtClean="0"/>
              <a:t>44</a:t>
            </a:fld>
            <a:endParaRPr lang="da-DK" dirty="0"/>
          </a:p>
        </p:txBody>
      </p:sp>
    </p:spTree>
    <p:extLst>
      <p:ext uri="{BB962C8B-B14F-4D97-AF65-F5344CB8AC3E}">
        <p14:creationId xmlns:p14="http://schemas.microsoft.com/office/powerpoint/2010/main" val="39385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DK"/>
          </a:p>
        </p:txBody>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103A10-5A8F-4984-96DC-62C85B8B85CF}" type="slidenum">
              <a:rPr lang="da-DK" smtClean="0"/>
              <a:t>48</a:t>
            </a:fld>
            <a:endParaRPr lang="da-DK" dirty="0"/>
          </a:p>
        </p:txBody>
      </p:sp>
    </p:spTree>
    <p:extLst>
      <p:ext uri="{BB962C8B-B14F-4D97-AF65-F5344CB8AC3E}">
        <p14:creationId xmlns:p14="http://schemas.microsoft.com/office/powerpoint/2010/main" val="301076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DK"/>
          </a:p>
        </p:txBody>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103A10-5A8F-4984-96DC-62C85B8B85CF}" type="slidenum">
              <a:rPr lang="da-DK" smtClean="0"/>
              <a:t>49</a:t>
            </a:fld>
            <a:endParaRPr lang="da-DK" dirty="0"/>
          </a:p>
        </p:txBody>
      </p:sp>
    </p:spTree>
    <p:extLst>
      <p:ext uri="{BB962C8B-B14F-4D97-AF65-F5344CB8AC3E}">
        <p14:creationId xmlns:p14="http://schemas.microsoft.com/office/powerpoint/2010/main" val="304162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DK"/>
          </a:p>
        </p:txBody>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103A10-5A8F-4984-96DC-62C85B8B85CF}" type="slidenum">
              <a:rPr lang="da-DK" smtClean="0"/>
              <a:t>53</a:t>
            </a:fld>
            <a:endParaRPr lang="da-DK" dirty="0"/>
          </a:p>
        </p:txBody>
      </p:sp>
    </p:spTree>
    <p:extLst>
      <p:ext uri="{BB962C8B-B14F-4D97-AF65-F5344CB8AC3E}">
        <p14:creationId xmlns:p14="http://schemas.microsoft.com/office/powerpoint/2010/main" val="307835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sv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3.sv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5.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3.svg"/><Relationship Id="rId5" Type="http://schemas.openxmlformats.org/officeDocument/2006/relationships/image" Target="../media/image1.png"/><Relationship Id="rId4" Type="http://schemas.openxmlformats.org/officeDocument/2006/relationships/image" Target="../media/image18.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svg"/><Relationship Id="rId5" Type="http://schemas.openxmlformats.org/officeDocument/2006/relationships/image" Target="../media/image1.png"/><Relationship Id="rId4" Type="http://schemas.openxmlformats.org/officeDocument/2006/relationships/image" Target="../media/image18.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36.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38.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0.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0.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0.sv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0.sv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0.sv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30.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30.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30.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38.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6.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8.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8.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8.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6.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35.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37.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8.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30.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3.sv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3.svg"/><Relationship Id="rId5" Type="http://schemas.openxmlformats.org/officeDocument/2006/relationships/image" Target="../media/image1.png"/><Relationship Id="rId4" Type="http://schemas.openxmlformats.org/officeDocument/2006/relationships/image" Target="../media/image18.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3.svg"/><Relationship Id="rId5" Type="http://schemas.openxmlformats.org/officeDocument/2006/relationships/image" Target="../media/image1.png"/><Relationship Id="rId4" Type="http://schemas.openxmlformats.org/officeDocument/2006/relationships/image" Target="../media/image18.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42.sv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44.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46.sv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46.sv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46.sv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46.sv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46.sv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44.sv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2.sv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4.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8.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8.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2.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image" Target="../media/image41.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4.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image" Target="../media/image4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8.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8.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sv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8.sv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16.sv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48.sv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8.sv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30.sv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48.sv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 Id="rId5" Type="http://schemas.openxmlformats.org/officeDocument/2006/relationships/image" Target="../media/image48.svg"/><Relationship Id="rId4" Type="http://schemas.openxmlformats.org/officeDocument/2006/relationships/image" Target="../media/image47.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8.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6.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18.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sv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8.sv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47.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16.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18.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sv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3.sv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3.svg"/><Relationship Id="rId5" Type="http://schemas.openxmlformats.org/officeDocument/2006/relationships/image" Target="../media/image1.png"/><Relationship Id="rId4" Type="http://schemas.openxmlformats.org/officeDocument/2006/relationships/image" Target="../media/image18.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5.xml"/><Relationship Id="rId6" Type="http://schemas.openxmlformats.org/officeDocument/2006/relationships/image" Target="../media/image13.svg"/><Relationship Id="rId5" Type="http://schemas.openxmlformats.org/officeDocument/2006/relationships/image" Target="../media/image1.png"/><Relationship Id="rId4" Type="http://schemas.openxmlformats.org/officeDocument/2006/relationships/image" Target="../media/image18.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1.png"/><Relationship Id="rId4" Type="http://schemas.openxmlformats.org/officeDocument/2006/relationships/image" Target="../media/image50.sv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1.png"/><Relationship Id="rId4" Type="http://schemas.openxmlformats.org/officeDocument/2006/relationships/image" Target="../media/image52.sv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54.sv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54.sv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54.sv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0.sv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0.sv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0.sv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0.sv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0.sv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52.sv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6.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6.xml"/><Relationship Id="rId5" Type="http://schemas.openxmlformats.org/officeDocument/2006/relationships/image" Target="../media/image52.svg"/><Relationship Id="rId4" Type="http://schemas.openxmlformats.org/officeDocument/2006/relationships/image" Target="../media/image51.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0.sv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2.sv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6.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18.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0.sv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49.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2.sv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51.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8.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18.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8.sv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8.sv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56.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58.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7.xml"/><Relationship Id="rId4" Type="http://schemas.openxmlformats.org/officeDocument/2006/relationships/image" Target="../media/image8.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60.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60.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60.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3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60.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30.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30.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30.sv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5.png"/><Relationship Id="rId1" Type="http://schemas.openxmlformats.org/officeDocument/2006/relationships/slideMaster" Target="../slideMasters/slideMaster7.xml"/><Relationship Id="rId4" Type="http://schemas.openxmlformats.org/officeDocument/2006/relationships/image" Target="../media/image58.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3.pn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15.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 Id="rId5" Type="http://schemas.openxmlformats.org/officeDocument/2006/relationships/image" Target="../media/image58.svg"/><Relationship Id="rId4" Type="http://schemas.openxmlformats.org/officeDocument/2006/relationships/image" Target="../media/image57.pn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6.sv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8.sv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8.pn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6.svg"/><Relationship Id="rId2" Type="http://schemas.openxmlformats.org/officeDocument/2006/relationships/image" Target="../media/image19.png"/><Relationship Id="rId1" Type="http://schemas.openxmlformats.org/officeDocument/2006/relationships/slideMaster" Target="../slideMasters/slideMaster7.xml"/><Relationship Id="rId6" Type="http://schemas.openxmlformats.org/officeDocument/2006/relationships/image" Target="../media/image55.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8.svg"/><Relationship Id="rId2" Type="http://schemas.openxmlformats.org/officeDocument/2006/relationships/image" Target="../media/image19.png"/><Relationship Id="rId1" Type="http://schemas.openxmlformats.org/officeDocument/2006/relationships/slideMaster" Target="../slideMasters/slideMaster7.xml"/><Relationship Id="rId6" Type="http://schemas.openxmlformats.org/officeDocument/2006/relationships/image" Target="../media/image57.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8.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18.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png"/><Relationship Id="rId4"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3.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png"/><Relationship Id="rId4"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2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27.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0.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0.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8.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4.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3.sv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9.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image" Target="../media/image2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1">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372457258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3">
    <p:bg>
      <p:bgPr>
        <a:solidFill>
          <a:schemeClr val="tx2"/>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B6170DD-5D72-858B-B1A1-4C13EF0B8640}"/>
              </a:ext>
            </a:extLst>
          </p:cNvPr>
          <p:cNvSpPr>
            <a:spLocks noGrp="1"/>
          </p:cNvSpPr>
          <p:nvPr>
            <p:ph type="pic" sz="quarter" idx="17"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14" name="Text Placeholder 9">
            <a:extLst>
              <a:ext uri="{FF2B5EF4-FFF2-40B4-BE49-F238E27FC236}">
                <a16:creationId xmlns:a16="http://schemas.microsoft.com/office/drawing/2014/main" id="{73C3EFA6-6355-B629-74F1-845E037818B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15" name="Text Placeholder 7">
            <a:extLst>
              <a:ext uri="{FF2B5EF4-FFF2-40B4-BE49-F238E27FC236}">
                <a16:creationId xmlns:a16="http://schemas.microsoft.com/office/drawing/2014/main" id="{87DD8C0D-3929-6D83-297E-A85CA1EF2115}"/>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itel 1">
            <a:extLst>
              <a:ext uri="{FF2B5EF4-FFF2-40B4-BE49-F238E27FC236}">
                <a16:creationId xmlns:a16="http://schemas.microsoft.com/office/drawing/2014/main" id="{2A901208-F43E-30A2-7D6D-EFAB7DBEA33B}"/>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bg1"/>
                </a:solidFill>
              </a:defRPr>
            </a:lvl1pPr>
          </a:lstStyle>
          <a:p>
            <a:r>
              <a:rPr lang="en-GB" dirty="0">
                <a:effectLst/>
              </a:rPr>
              <a:t>Medium intro title (An option for longer titles that span multiple lines)</a:t>
            </a:r>
            <a:endParaRPr lang="en-GB" dirty="0"/>
          </a:p>
        </p:txBody>
      </p:sp>
      <p:sp>
        <p:nvSpPr>
          <p:cNvPr id="4" name="Text Placeholder 10">
            <a:extLst>
              <a:ext uri="{FF2B5EF4-FFF2-40B4-BE49-F238E27FC236}">
                <a16:creationId xmlns:a16="http://schemas.microsoft.com/office/drawing/2014/main" id="{A261B8A8-A485-D070-2929-0E9FFC77B9BA}"/>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6" name="Text Placeholder 10">
            <a:extLst>
              <a:ext uri="{FF2B5EF4-FFF2-40B4-BE49-F238E27FC236}">
                <a16:creationId xmlns:a16="http://schemas.microsoft.com/office/drawing/2014/main" id="{E80BE68B-3521-9EF8-D966-AF9E444204BE}"/>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Tree>
    <p:extLst>
      <p:ext uri="{BB962C8B-B14F-4D97-AF65-F5344CB8AC3E}">
        <p14:creationId xmlns:p14="http://schemas.microsoft.com/office/powerpoint/2010/main" val="4029446827"/>
      </p:ext>
    </p:extLst>
  </p:cSld>
  <p:clrMapOvr>
    <a:masterClrMapping/>
  </p:clrMapOvr>
  <p:extLst>
    <p:ext uri="{DCECCB84-F9BA-43D5-87BE-67443E8EF086}">
      <p15:sldGuideLst xmlns:p15="http://schemas.microsoft.com/office/powerpoint/2012/main">
        <p15:guide id="2" orient="horz" pos="2296"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meline 4">
    <p:bg>
      <p:bgPr>
        <a:solidFill>
          <a:schemeClr val="bg1"/>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566177"/>
          </a:xfrm>
        </p:spPr>
        <p:txBody>
          <a:bodyPr/>
          <a:lstStyle>
            <a:lvl1pPr>
              <a:defRPr>
                <a:solidFill>
                  <a:srgbClr val="1C304A"/>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47127"/>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52688"/>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50413"/>
            <a:ext cx="1201523" cy="430887"/>
          </a:xfrm>
        </p:spPr>
        <p:txBody>
          <a:bodyPr wrap="square" anchor="b">
            <a:spAutoFit/>
          </a:bodyPr>
          <a:lstStyle>
            <a:lvl1pPr marL="0" indent="0" algn="l">
              <a:buNone/>
              <a:defRPr sz="1400" b="0">
                <a:solidFill>
                  <a:srgbClr val="1C304A"/>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47127"/>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50413"/>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43547"/>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50413"/>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52688"/>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52688"/>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52688"/>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52688"/>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52688"/>
            <a:ext cx="1347315" cy="430887"/>
          </a:xfrm>
        </p:spPr>
        <p:txBody>
          <a:bodyPr wrap="square" anchor="b">
            <a:spAutoFit/>
          </a:bodyPr>
          <a:lstStyle>
            <a:lvl1pPr marL="0" indent="0" algn="l">
              <a:buNone/>
              <a:defRPr sz="1400" b="0">
                <a:solidFill>
                  <a:srgbClr val="1C304A"/>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1740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1C304A"/>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2375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2375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1740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17400"/>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1740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756957096"/>
      </p:ext>
    </p:extLst>
  </p:cSld>
  <p:clrMapOvr>
    <a:masterClrMapping/>
  </p:clrMapOvr>
  <p:extLst>
    <p:ext uri="{DCECCB84-F9BA-43D5-87BE-67443E8EF086}">
      <p15:sldGuideLst xmlns:p15="http://schemas.microsoft.com/office/powerpoint/2012/main">
        <p15:guide id="1" orient="horz" pos="1185" userDrawn="1">
          <p15:clr>
            <a:srgbClr val="FBAE40"/>
          </p15:clr>
        </p15:guide>
        <p15:guide id="2" orient="horz" pos="1752" userDrawn="1">
          <p15:clr>
            <a:srgbClr val="FBAE40"/>
          </p15:clr>
        </p15:guide>
        <p15:guide id="3" orient="horz" pos="2364"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1_Title &amp; 2 Pictures 1">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chemeClr val="tx2"/>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2994544750"/>
      </p:ext>
    </p:extLst>
  </p:cSld>
  <p:clrMapOvr>
    <a:masterClrMapping/>
  </p:clrMapOvr>
  <p:extLst>
    <p:ext uri="{DCECCB84-F9BA-43D5-87BE-67443E8EF086}">
      <p15:sldGuideLst xmlns:p15="http://schemas.microsoft.com/office/powerpoint/2012/main">
        <p15:guide id="2" orient="horz" pos="132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1_Title &amp; 2 Pictures 2">
    <p:bg>
      <p:bgPr>
        <a:solidFill>
          <a:srgbClr val="E0E9F9"/>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3625315487"/>
      </p:ext>
    </p:extLst>
  </p:cSld>
  <p:clrMapOvr>
    <a:masterClrMapping/>
  </p:clrMapOvr>
  <p:extLst>
    <p:ext uri="{DCECCB84-F9BA-43D5-87BE-67443E8EF086}">
      <p15:sldGuideLst xmlns:p15="http://schemas.microsoft.com/office/powerpoint/2012/main">
        <p15:guide id="1" orient="horz" pos="132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2 Pictures &amp; Small Bullets 1">
    <p:bg>
      <p:bgPr>
        <a:solidFill>
          <a:srgbClr val="326DD9"/>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chemeClr val="bg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chemeClr val="bg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chemeClr val="bg1"/>
                </a:solidFill>
              </a:defRPr>
            </a:lvl1pPr>
          </a:lstStyle>
          <a:p>
            <a:r>
              <a:rPr lang="en-US" dirty="0"/>
              <a:t>Headline, 1 line of text</a:t>
            </a:r>
            <a:endParaRPr lang="en-GB" dirty="0"/>
          </a:p>
        </p:txBody>
      </p:sp>
      <p:pic>
        <p:nvPicPr>
          <p:cNvPr id="7" name="Graphic 6">
            <a:extLst>
              <a:ext uri="{FF2B5EF4-FFF2-40B4-BE49-F238E27FC236}">
                <a16:creationId xmlns:a16="http://schemas.microsoft.com/office/drawing/2014/main" id="{4642FFD5-C918-758A-FBE9-35A5855D847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845030236"/>
      </p:ext>
    </p:extLst>
  </p:cSld>
  <p:clrMapOvr>
    <a:masterClrMapping/>
  </p:clrMapOvr>
  <p:extLst>
    <p:ext uri="{DCECCB84-F9BA-43D5-87BE-67443E8EF086}">
      <p15:sldGuideLst xmlns:p15="http://schemas.microsoft.com/office/powerpoint/2012/main">
        <p15:guide id="1" orient="horz" pos="867">
          <p15:clr>
            <a:srgbClr val="FBAE40"/>
          </p15:clr>
        </p15:guide>
        <p15:guide id="2" orient="horz" pos="1185">
          <p15:clr>
            <a:srgbClr val="FBAE40"/>
          </p15:clr>
        </p15:guide>
        <p15:guide id="3" orient="horz" pos="1706">
          <p15:clr>
            <a:srgbClr val="FBAE40"/>
          </p15:clr>
        </p15:guide>
        <p15:guide id="4"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2 Pictures &amp; Small Bullets 2">
    <p:bg>
      <p:bgPr>
        <a:solidFill>
          <a:srgbClr val="E0E9F9"/>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326DD9"/>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326DD9"/>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326DD9"/>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326DD9"/>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326DD9"/>
                </a:solidFill>
              </a:defRPr>
            </a:lvl1pPr>
          </a:lstStyle>
          <a:p>
            <a:r>
              <a:rPr lang="en-US" dirty="0"/>
              <a:t>Headline, 1 line of text</a:t>
            </a:r>
            <a:endParaRPr lang="en-GB" dirty="0"/>
          </a:p>
        </p:txBody>
      </p:sp>
    </p:spTree>
    <p:extLst>
      <p:ext uri="{BB962C8B-B14F-4D97-AF65-F5344CB8AC3E}">
        <p14:creationId xmlns:p14="http://schemas.microsoft.com/office/powerpoint/2010/main" val="443530912"/>
      </p:ext>
    </p:extLst>
  </p:cSld>
  <p:clrMapOvr>
    <a:masterClrMapping/>
  </p:clrMapOvr>
  <p:extLst>
    <p:ext uri="{DCECCB84-F9BA-43D5-87BE-67443E8EF086}">
      <p15:sldGuideLst xmlns:p15="http://schemas.microsoft.com/office/powerpoint/2012/main">
        <p15:guide id="1" pos="3840">
          <p15:clr>
            <a:srgbClr val="FBAE40"/>
          </p15:clr>
        </p15:guide>
        <p15:guide id="2" orient="horz" pos="1185">
          <p15:clr>
            <a:srgbClr val="FBAE40"/>
          </p15:clr>
        </p15:guide>
        <p15:guide id="3" orient="horz" pos="170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1_Title &amp; 3 Pictures 1">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bg1"/>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3105"/>
            <a:ext cx="3877200" cy="3902367"/>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0450"/>
            <a:ext cx="3877200" cy="3905021"/>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2608273947"/>
      </p:ext>
    </p:extLst>
  </p:cSld>
  <p:clrMapOvr>
    <a:masterClrMapping/>
  </p:clrMapOvr>
  <p:extLst>
    <p:ext uri="{DCECCB84-F9BA-43D5-87BE-67443E8EF086}">
      <p15:sldGuideLst xmlns:p15="http://schemas.microsoft.com/office/powerpoint/2012/main">
        <p15:guide id="1" orient="horz" pos="132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1_Title &amp; 3 Pictures 2">
    <p:bg>
      <p:bgPr>
        <a:solidFill>
          <a:srgbClr val="E0E9F9"/>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1503"/>
            <a:ext cx="3877200" cy="390396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1503"/>
            <a:ext cx="3877200" cy="3903968"/>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1719488586"/>
      </p:ext>
    </p:extLst>
  </p:cSld>
  <p:clrMapOvr>
    <a:masterClrMapping/>
  </p:clrMapOvr>
  <p:extLst>
    <p:ext uri="{DCECCB84-F9BA-43D5-87BE-67443E8EF086}">
      <p15:sldGuideLst xmlns:p15="http://schemas.microsoft.com/office/powerpoint/2012/main">
        <p15:guide id="1" orient="horz" pos="132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Title &amp; 4 Pictures 1">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8"/>
            <a:ext cx="8711696" cy="1151170"/>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2858683469"/>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1_Title &amp; 4 Pictures 2">
    <p:bg>
      <p:bgPr>
        <a:solidFill>
          <a:srgbClr val="E0E9F9"/>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89394" cy="1151170"/>
          </a:xfrm>
        </p:spPr>
        <p:txBody>
          <a:bodyPr/>
          <a:lstStyle>
            <a:lvl1pPr>
              <a:defRPr>
                <a:solidFill>
                  <a:srgbClr val="326DD9"/>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1058744092"/>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Title, 3 Pictures &amp; small text 1">
    <p:bg>
      <p:bgPr>
        <a:solidFill>
          <a:schemeClr val="accent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44570" y="5612463"/>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bg1"/>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7498" y="5241141"/>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5565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291873011"/>
      </p:ext>
    </p:extLst>
  </p:cSld>
  <p:clrMapOvr>
    <a:masterClrMapping/>
  </p:clrMapOvr>
  <p:extLst>
    <p:ext uri="{DCECCB84-F9BA-43D5-87BE-67443E8EF086}">
      <p15:sldGuideLst xmlns:p15="http://schemas.microsoft.com/office/powerpoint/2012/main">
        <p15:guide id="1" orient="horz" pos="132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1">
    <p:bg>
      <p:bgPr>
        <a:solidFill>
          <a:schemeClr val="bg2"/>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chemeClr val="tx2"/>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chemeClr val="tx2"/>
                </a:solidFill>
              </a:defRPr>
            </a:lvl1pPr>
          </a:lstStyle>
          <a:p>
            <a:pPr lvl="0"/>
            <a:r>
              <a:rPr lang="en-GB" dirty="0"/>
              <a:t>Date</a:t>
            </a:r>
          </a:p>
        </p:txBody>
      </p:sp>
    </p:spTree>
    <p:extLst>
      <p:ext uri="{BB962C8B-B14F-4D97-AF65-F5344CB8AC3E}">
        <p14:creationId xmlns:p14="http://schemas.microsoft.com/office/powerpoint/2010/main" val="2495203552"/>
      </p:ext>
    </p:extLst>
  </p:cSld>
  <p:clrMapOvr>
    <a:masterClrMapping/>
  </p:clrMapOvr>
  <p:extLst>
    <p:ext uri="{DCECCB84-F9BA-43D5-87BE-67443E8EF086}">
      <p15:sldGuideLst xmlns:p15="http://schemas.microsoft.com/office/powerpoint/2012/main">
        <p15:guide id="2" orient="horz" pos="1298"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_Title, 3 Pictures &amp; small text 2">
    <p:bg>
      <p:bgPr>
        <a:solidFill>
          <a:srgbClr val="E0E9F9"/>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22268" y="5612463"/>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309437" y="5241141"/>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064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76315315"/>
      </p:ext>
    </p:extLst>
  </p:cSld>
  <p:clrMapOvr>
    <a:masterClrMapping/>
  </p:clrMapOvr>
  <p:extLst>
    <p:ext uri="{DCECCB84-F9BA-43D5-87BE-67443E8EF086}">
      <p15:sldGuideLst xmlns:p15="http://schemas.microsoft.com/office/powerpoint/2012/main">
        <p15:guide id="1" orient="horz" pos="132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1_Title, 4 Pictures &amp; small text 1">
    <p:bg>
      <p:bgPr>
        <a:solidFill>
          <a:schemeClr val="accent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1109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1170"/>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883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8940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166945036"/>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Title, 4 Pictures &amp; small text 2">
    <p:bg>
      <p:bgPr>
        <a:solidFill>
          <a:srgbClr val="E0E9F9"/>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1109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1170"/>
          </a:xfrm>
        </p:spPr>
        <p:txBody>
          <a:bodyPr/>
          <a:lstStyle>
            <a:lvl1pPr>
              <a:defRPr>
                <a:solidFill>
                  <a:srgbClr val="326DD9"/>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883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8940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3449340544"/>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lank 1">
    <p:bg>
      <p:bgPr>
        <a:solidFill>
          <a:srgbClr val="5D574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Tree>
    <p:extLst>
      <p:ext uri="{BB962C8B-B14F-4D97-AF65-F5344CB8AC3E}">
        <p14:creationId xmlns:p14="http://schemas.microsoft.com/office/powerpoint/2010/main" val="4051695564"/>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rgbClr val="E9E3D3"/>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1406729293"/>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3">
    <p:bg>
      <p:bgPr>
        <a:solidFill>
          <a:srgbClr val="FBF9F6"/>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3773833729"/>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Blank 4">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812706580"/>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Large title intro 1">
    <p:bg>
      <p:bgPr>
        <a:solidFill>
          <a:srgbClr val="5D574C"/>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E9E3D3"/>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E9E3D3"/>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E9E3D3"/>
                </a:solidFill>
              </a:defRPr>
            </a:lvl1pPr>
          </a:lstStyle>
          <a:p>
            <a:pPr lvl="0"/>
            <a:r>
              <a:rPr lang="en-GB" dirty="0"/>
              <a:t>Name Surname</a:t>
            </a:r>
          </a:p>
        </p:txBody>
      </p:sp>
    </p:spTree>
    <p:extLst>
      <p:ext uri="{BB962C8B-B14F-4D97-AF65-F5344CB8AC3E}">
        <p14:creationId xmlns:p14="http://schemas.microsoft.com/office/powerpoint/2010/main" val="374296417"/>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Large title intro 2">
    <p:bg>
      <p:bgPr>
        <a:solidFill>
          <a:srgbClr val="E9E3D3"/>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5D574C"/>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5D574C"/>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5D574C"/>
                </a:solidFill>
              </a:defRPr>
            </a:lvl1pPr>
          </a:lstStyle>
          <a:p>
            <a:pPr lvl="0"/>
            <a:r>
              <a:rPr lang="en-GB" dirty="0"/>
              <a:t>Name Surname</a:t>
            </a:r>
          </a:p>
        </p:txBody>
      </p:sp>
    </p:spTree>
    <p:extLst>
      <p:ext uri="{BB962C8B-B14F-4D97-AF65-F5344CB8AC3E}">
        <p14:creationId xmlns:p14="http://schemas.microsoft.com/office/powerpoint/2010/main" val="3828446781"/>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rge title intro 3">
    <p:bg>
      <p:bgPr>
        <a:solidFill>
          <a:schemeClr val="tx2"/>
        </a:solidFill>
        <a:effectLst/>
      </p:bgPr>
    </p:bg>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62B919EB-60CF-2D83-6FAB-550A6181DB2D}"/>
              </a:ext>
            </a:extLst>
          </p:cNvPr>
          <p:cNvSpPr>
            <a:spLocks noGrp="1"/>
          </p:cNvSpPr>
          <p:nvPr>
            <p:ph type="pic" sz="quarter" idx="18"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3" name="Text Placeholder 7">
            <a:extLst>
              <a:ext uri="{FF2B5EF4-FFF2-40B4-BE49-F238E27FC236}">
                <a16:creationId xmlns:a16="http://schemas.microsoft.com/office/drawing/2014/main" id="{7A53E678-88EC-7DBC-E7D3-A9A79271532C}"/>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ext Placeholder 10">
            <a:extLst>
              <a:ext uri="{FF2B5EF4-FFF2-40B4-BE49-F238E27FC236}">
                <a16:creationId xmlns:a16="http://schemas.microsoft.com/office/drawing/2014/main" id="{F183AC6D-6AD6-B210-9301-316ECF293D4F}"/>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5" name="Text Placeholder 10">
            <a:extLst>
              <a:ext uri="{FF2B5EF4-FFF2-40B4-BE49-F238E27FC236}">
                <a16:creationId xmlns:a16="http://schemas.microsoft.com/office/drawing/2014/main" id="{8ABEE541-840A-B71A-D527-A92F7F0AD10E}"/>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
        <p:nvSpPr>
          <p:cNvPr id="7" name="Text Placeholder 9">
            <a:extLst>
              <a:ext uri="{FF2B5EF4-FFF2-40B4-BE49-F238E27FC236}">
                <a16:creationId xmlns:a16="http://schemas.microsoft.com/office/drawing/2014/main" id="{560CC1BD-F063-5FD1-E5DD-A5A4AAD79692}"/>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8" name="Titel 1">
            <a:extLst>
              <a:ext uri="{FF2B5EF4-FFF2-40B4-BE49-F238E27FC236}">
                <a16:creationId xmlns:a16="http://schemas.microsoft.com/office/drawing/2014/main" id="{BF2C98B7-5AC7-FADF-861A-5C575879AFF1}"/>
              </a:ext>
            </a:extLst>
          </p:cNvPr>
          <p:cNvSpPr>
            <a:spLocks noGrp="1"/>
          </p:cNvSpPr>
          <p:nvPr>
            <p:ph type="ctrTitle" hasCustomPrompt="1"/>
          </p:nvPr>
        </p:nvSpPr>
        <p:spPr>
          <a:xfrm>
            <a:off x="287338" y="179263"/>
            <a:ext cx="8745151" cy="3456663"/>
          </a:xfrm>
        </p:spPr>
        <p:txBody>
          <a:bodyPr anchor="t"/>
          <a:lstStyle>
            <a:lvl1pPr algn="l">
              <a:lnSpc>
                <a:spcPct val="85000"/>
              </a:lnSpc>
              <a:defRPr sz="14000">
                <a:solidFill>
                  <a:schemeClr val="bg1"/>
                </a:solidFill>
              </a:defRPr>
            </a:lvl1pPr>
          </a:lstStyle>
          <a:p>
            <a:r>
              <a:rPr lang="en-GB" dirty="0"/>
              <a:t>Large intro title</a:t>
            </a:r>
          </a:p>
        </p:txBody>
      </p:sp>
    </p:spTree>
    <p:extLst>
      <p:ext uri="{BB962C8B-B14F-4D97-AF65-F5344CB8AC3E}">
        <p14:creationId xmlns:p14="http://schemas.microsoft.com/office/powerpoint/2010/main" val="3105947613"/>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title intro + 2 pictures 2">
    <p:bg>
      <p:bgPr>
        <a:solidFill>
          <a:schemeClr val="tx2"/>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8000" y="2969442"/>
            <a:ext cx="6886460" cy="326784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3" name="Picture Placeholder 11">
            <a:extLst>
              <a:ext uri="{FF2B5EF4-FFF2-40B4-BE49-F238E27FC236}">
                <a16:creationId xmlns:a16="http://schemas.microsoft.com/office/drawing/2014/main" id="{EC13B3EA-C7D4-9B98-83D6-D42DF28A83E9}"/>
              </a:ext>
            </a:extLst>
          </p:cNvPr>
          <p:cNvSpPr>
            <a:spLocks noGrp="1"/>
          </p:cNvSpPr>
          <p:nvPr>
            <p:ph type="pic" sz="quarter" idx="14" hasCustomPrompt="1"/>
          </p:nvPr>
        </p:nvSpPr>
        <p:spPr>
          <a:xfrm>
            <a:off x="7174460" y="2969443"/>
            <a:ext cx="3364707" cy="2489573"/>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Undertitel 2">
            <a:extLst>
              <a:ext uri="{FF2B5EF4-FFF2-40B4-BE49-F238E27FC236}">
                <a16:creationId xmlns:a16="http://schemas.microsoft.com/office/drawing/2014/main" id="{221414E5-B0AE-FA47-D9D5-B0AB09E608C6}"/>
              </a:ext>
            </a:extLst>
          </p:cNvPr>
          <p:cNvSpPr>
            <a:spLocks noGrp="1"/>
          </p:cNvSpPr>
          <p:nvPr>
            <p:ph type="subTitle" idx="1" hasCustomPrompt="1"/>
          </p:nvPr>
        </p:nvSpPr>
        <p:spPr>
          <a:xfrm>
            <a:off x="1225482" y="2389348"/>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6" name="Title 9">
            <a:extLst>
              <a:ext uri="{FF2B5EF4-FFF2-40B4-BE49-F238E27FC236}">
                <a16:creationId xmlns:a16="http://schemas.microsoft.com/office/drawing/2014/main" id="{673DD2D5-8222-C6C0-5882-178E20FDDD5E}"/>
              </a:ext>
            </a:extLst>
          </p:cNvPr>
          <p:cNvSpPr>
            <a:spLocks noGrp="1"/>
          </p:cNvSpPr>
          <p:nvPr>
            <p:ph type="title" hasCustomPrompt="1"/>
          </p:nvPr>
        </p:nvSpPr>
        <p:spPr>
          <a:xfrm>
            <a:off x="287338" y="287338"/>
            <a:ext cx="8653461" cy="1773237"/>
          </a:xfrm>
        </p:spPr>
        <p:txBody>
          <a:bodyPr/>
          <a:lstStyle>
            <a:lvl1pPr>
              <a:lnSpc>
                <a:spcPct val="85000"/>
              </a:lnSpc>
              <a:defRPr sz="6800">
                <a:solidFill>
                  <a:schemeClr val="bg2"/>
                </a:solidFill>
              </a:defRPr>
            </a:lvl1pPr>
          </a:lstStyle>
          <a:p>
            <a:r>
              <a:rPr lang="en-GB" dirty="0">
                <a:effectLst/>
              </a:rPr>
              <a:t>Medium intro title </a:t>
            </a:r>
            <a:br>
              <a:rPr lang="en-GB" dirty="0">
                <a:effectLst/>
              </a:rPr>
            </a:br>
            <a:r>
              <a:rPr lang="en-GB" dirty="0">
                <a:effectLst/>
              </a:rPr>
              <a:t>(Max two lines)</a:t>
            </a:r>
            <a:endParaRPr lang="en-GB" dirty="0"/>
          </a:p>
        </p:txBody>
      </p:sp>
      <p:sp>
        <p:nvSpPr>
          <p:cNvPr id="4" name="TextBox 3">
            <a:extLst>
              <a:ext uri="{FF2B5EF4-FFF2-40B4-BE49-F238E27FC236}">
                <a16:creationId xmlns:a16="http://schemas.microsoft.com/office/drawing/2014/main" id="{2260D4A9-9004-66C0-EB5F-3C51E7B0900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
        <p:nvSpPr>
          <p:cNvPr id="11" name="Text Placeholder 10">
            <a:extLst>
              <a:ext uri="{FF2B5EF4-FFF2-40B4-BE49-F238E27FC236}">
                <a16:creationId xmlns:a16="http://schemas.microsoft.com/office/drawing/2014/main" id="{88053AB0-5B1F-AA79-34C4-4924AB2F0C9D}"/>
              </a:ext>
            </a:extLst>
          </p:cNvPr>
          <p:cNvSpPr>
            <a:spLocks noGrp="1"/>
          </p:cNvSpPr>
          <p:nvPr>
            <p:ph type="body" sz="quarter" idx="15" hasCustomPrompt="1"/>
          </p:nvPr>
        </p:nvSpPr>
        <p:spPr>
          <a:xfrm>
            <a:off x="287338" y="2389348"/>
            <a:ext cx="888319" cy="184666"/>
          </a:xfrm>
        </p:spPr>
        <p:txBody>
          <a:bodyPr wrap="square" anchor="ctr" anchorCtr="0">
            <a:spAutoFit/>
          </a:bodyPr>
          <a:lstStyle>
            <a:lvl1pPr marL="0" indent="0">
              <a:buNone/>
              <a:defRPr sz="1200"/>
            </a:lvl1pPr>
          </a:lstStyle>
          <a:p>
            <a:pPr lvl="0"/>
            <a:r>
              <a:rPr lang="en-GB" dirty="0"/>
              <a:t>Date</a:t>
            </a:r>
          </a:p>
        </p:txBody>
      </p:sp>
    </p:spTree>
    <p:extLst>
      <p:ext uri="{BB962C8B-B14F-4D97-AF65-F5344CB8AC3E}">
        <p14:creationId xmlns:p14="http://schemas.microsoft.com/office/powerpoint/2010/main" val="3260947358"/>
      </p:ext>
    </p:extLst>
  </p:cSld>
  <p:clrMapOvr>
    <a:masterClrMapping/>
  </p:clrMapOvr>
  <p:extLst>
    <p:ext uri="{DCECCB84-F9BA-43D5-87BE-67443E8EF086}">
      <p15:sldGuideLst xmlns:p15="http://schemas.microsoft.com/office/powerpoint/2012/main">
        <p15:guide id="1" pos="5632" userDrawn="1">
          <p15:clr>
            <a:srgbClr val="FBAE40"/>
          </p15:clr>
        </p15:guide>
        <p15:guide id="2" orient="horz" pos="1298"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1">
    <p:bg>
      <p:bgPr>
        <a:solidFill>
          <a:srgbClr val="5D574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E9E3D3"/>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E9E3D3"/>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E9E3D3"/>
                </a:solidFill>
              </a:defRPr>
            </a:lvl1pPr>
          </a:lstStyle>
          <a:p>
            <a:pPr lvl="0"/>
            <a:r>
              <a:rPr lang="en-GB" dirty="0"/>
              <a:t>Name Surname</a:t>
            </a:r>
          </a:p>
        </p:txBody>
      </p:sp>
    </p:spTree>
    <p:extLst>
      <p:ext uri="{BB962C8B-B14F-4D97-AF65-F5344CB8AC3E}">
        <p14:creationId xmlns:p14="http://schemas.microsoft.com/office/powerpoint/2010/main" val="3013319892"/>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2">
    <p:bg>
      <p:bgPr>
        <a:solidFill>
          <a:srgbClr val="E9E3D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5D574C"/>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5D574C"/>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5D574C"/>
                </a:solidFill>
              </a:defRPr>
            </a:lvl1pPr>
          </a:lstStyle>
          <a:p>
            <a:pPr lvl="0"/>
            <a:r>
              <a:rPr lang="en-GB" dirty="0"/>
              <a:t>Name Surname</a:t>
            </a:r>
          </a:p>
        </p:txBody>
      </p:sp>
    </p:spTree>
    <p:extLst>
      <p:ext uri="{BB962C8B-B14F-4D97-AF65-F5344CB8AC3E}">
        <p14:creationId xmlns:p14="http://schemas.microsoft.com/office/powerpoint/2010/main" val="550694494"/>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3">
    <p:bg>
      <p:bgPr>
        <a:solidFill>
          <a:schemeClr val="tx2"/>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B6170DD-5D72-858B-B1A1-4C13EF0B8640}"/>
              </a:ext>
            </a:extLst>
          </p:cNvPr>
          <p:cNvSpPr>
            <a:spLocks noGrp="1"/>
          </p:cNvSpPr>
          <p:nvPr>
            <p:ph type="pic" sz="quarter" idx="17"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14" name="Text Placeholder 9">
            <a:extLst>
              <a:ext uri="{FF2B5EF4-FFF2-40B4-BE49-F238E27FC236}">
                <a16:creationId xmlns:a16="http://schemas.microsoft.com/office/drawing/2014/main" id="{73C3EFA6-6355-B629-74F1-845E037818B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15" name="Text Placeholder 7">
            <a:extLst>
              <a:ext uri="{FF2B5EF4-FFF2-40B4-BE49-F238E27FC236}">
                <a16:creationId xmlns:a16="http://schemas.microsoft.com/office/drawing/2014/main" id="{87DD8C0D-3929-6D83-297E-A85CA1EF2115}"/>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itel 1">
            <a:extLst>
              <a:ext uri="{FF2B5EF4-FFF2-40B4-BE49-F238E27FC236}">
                <a16:creationId xmlns:a16="http://schemas.microsoft.com/office/drawing/2014/main" id="{2A901208-F43E-30A2-7D6D-EFAB7DBEA33B}"/>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bg1"/>
                </a:solidFill>
              </a:defRPr>
            </a:lvl1pPr>
          </a:lstStyle>
          <a:p>
            <a:r>
              <a:rPr lang="en-GB" dirty="0">
                <a:effectLst/>
              </a:rPr>
              <a:t>Medium intro title (An option for longer titles that span multiple lines)</a:t>
            </a:r>
            <a:endParaRPr lang="en-GB" dirty="0"/>
          </a:p>
        </p:txBody>
      </p:sp>
      <p:sp>
        <p:nvSpPr>
          <p:cNvPr id="4" name="Text Placeholder 10">
            <a:extLst>
              <a:ext uri="{FF2B5EF4-FFF2-40B4-BE49-F238E27FC236}">
                <a16:creationId xmlns:a16="http://schemas.microsoft.com/office/drawing/2014/main" id="{A261B8A8-A485-D070-2929-0E9FFC77B9BA}"/>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6" name="Text Placeholder 10">
            <a:extLst>
              <a:ext uri="{FF2B5EF4-FFF2-40B4-BE49-F238E27FC236}">
                <a16:creationId xmlns:a16="http://schemas.microsoft.com/office/drawing/2014/main" id="{E80BE68B-3521-9EF8-D966-AF9E444204BE}"/>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Tree>
    <p:extLst>
      <p:ext uri="{BB962C8B-B14F-4D97-AF65-F5344CB8AC3E}">
        <p14:creationId xmlns:p14="http://schemas.microsoft.com/office/powerpoint/2010/main" val="3030394939"/>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1">
    <p:bg>
      <p:bgPr>
        <a:solidFill>
          <a:srgbClr val="5D574C"/>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E9E3D3"/>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E9E3D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E9E3D3"/>
                </a:solidFill>
              </a:defRPr>
            </a:lvl1pPr>
          </a:lstStyle>
          <a:p>
            <a:pPr lvl="0"/>
            <a:r>
              <a:rPr lang="en-GB" dirty="0"/>
              <a:t>Date</a:t>
            </a:r>
          </a:p>
        </p:txBody>
      </p:sp>
    </p:spTree>
    <p:extLst>
      <p:ext uri="{BB962C8B-B14F-4D97-AF65-F5344CB8AC3E}">
        <p14:creationId xmlns:p14="http://schemas.microsoft.com/office/powerpoint/2010/main" val="2188237200"/>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2">
    <p:bg>
      <p:bgPr>
        <a:solidFill>
          <a:srgbClr val="E9E3D3"/>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5D574C"/>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5D5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5D574C"/>
                </a:solidFill>
              </a:defRPr>
            </a:lvl1pPr>
          </a:lstStyle>
          <a:p>
            <a:pPr lvl="0"/>
            <a:r>
              <a:rPr lang="en-GB" dirty="0"/>
              <a:t>Date</a:t>
            </a:r>
          </a:p>
        </p:txBody>
      </p:sp>
    </p:spTree>
    <p:extLst>
      <p:ext uri="{BB962C8B-B14F-4D97-AF65-F5344CB8AC3E}">
        <p14:creationId xmlns:p14="http://schemas.microsoft.com/office/powerpoint/2010/main" val="3824308086"/>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Large text 1">
    <p:bg>
      <p:bgPr>
        <a:solidFill>
          <a:srgbClr val="5D574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E9E3D3"/>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E9E3D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1689038977"/>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Large text 2">
    <p:bg>
      <p:bgPr>
        <a:solidFill>
          <a:srgbClr val="E9E3D3"/>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5D574C"/>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1388137407"/>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Large text - Pictur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34B62B84-29FD-1AB1-61A1-EF5B624357CE}"/>
              </a:ext>
            </a:extLst>
          </p:cNvPr>
          <p:cNvSpPr>
            <a:spLocks noGrp="1"/>
          </p:cNvSpPr>
          <p:nvPr>
            <p:ph type="pic" sz="quarter" idx="16"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8" name="Pladsholder til tekst 2">
            <a:extLst>
              <a:ext uri="{FF2B5EF4-FFF2-40B4-BE49-F238E27FC236}">
                <a16:creationId xmlns:a16="http://schemas.microsoft.com/office/drawing/2014/main" id="{D8EF23A0-5305-6839-C550-ABDF27F78DF6}"/>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2" name="Text Placeholder 9">
            <a:extLst>
              <a:ext uri="{FF2B5EF4-FFF2-40B4-BE49-F238E27FC236}">
                <a16:creationId xmlns:a16="http://schemas.microsoft.com/office/drawing/2014/main" id="{4D82D557-796F-B7D3-6F66-DEFBD46404A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3" name="Text Placeholder 7">
            <a:extLst>
              <a:ext uri="{FF2B5EF4-FFF2-40B4-BE49-F238E27FC236}">
                <a16:creationId xmlns:a16="http://schemas.microsoft.com/office/drawing/2014/main" id="{D7B20B5D-BC4F-443B-46D2-886128DA7BEC}"/>
              </a:ext>
            </a:extLst>
          </p:cNvPr>
          <p:cNvSpPr>
            <a:spLocks noGrp="1"/>
          </p:cNvSpPr>
          <p:nvPr>
            <p:ph type="body" sz="quarter" idx="15"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6" name="Titel 1">
            <a:extLst>
              <a:ext uri="{FF2B5EF4-FFF2-40B4-BE49-F238E27FC236}">
                <a16:creationId xmlns:a16="http://schemas.microsoft.com/office/drawing/2014/main" id="{8EBAA076-F84C-4B95-8E12-8C34818D5E3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1"/>
                </a:solidFill>
              </a:defRPr>
            </a:lvl1pPr>
          </a:lstStyle>
          <a:p>
            <a:r>
              <a:rPr lang="en-GB" dirty="0">
                <a:effectLst/>
              </a:rPr>
              <a:t>New section intro text</a:t>
            </a:r>
            <a:endParaRPr lang="en-GB" dirty="0"/>
          </a:p>
        </p:txBody>
      </p:sp>
    </p:spTree>
    <p:extLst>
      <p:ext uri="{BB962C8B-B14F-4D97-AF65-F5344CB8AC3E}">
        <p14:creationId xmlns:p14="http://schemas.microsoft.com/office/powerpoint/2010/main" val="1835490770"/>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Medium text 1">
    <p:bg>
      <p:bgPr>
        <a:solidFill>
          <a:srgbClr val="5D574C"/>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E9E3D3"/>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E9E3D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Tree>
    <p:extLst>
      <p:ext uri="{BB962C8B-B14F-4D97-AF65-F5344CB8AC3E}">
        <p14:creationId xmlns:p14="http://schemas.microsoft.com/office/powerpoint/2010/main" val="1812285937"/>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Medium text 2">
    <p:bg>
      <p:bgPr>
        <a:solidFill>
          <a:srgbClr val="E9E3D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5D574C"/>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2400270550"/>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arge text 1">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1"/>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1993674980"/>
      </p:ext>
    </p:extLst>
  </p:cSld>
  <p:clrMapOvr>
    <a:masterClrMapping/>
  </p:clrMapOvr>
  <p:extLst>
    <p:ext uri="{DCECCB84-F9BA-43D5-87BE-67443E8EF086}">
      <p15:sldGuideLst xmlns:p15="http://schemas.microsoft.com/office/powerpoint/2012/main">
        <p15:guide id="2" orient="horz" pos="1661" userDrawn="1">
          <p15:clr>
            <a:srgbClr val="FBAE40"/>
          </p15:clr>
        </p15:guide>
        <p15:guide id="3" orient="horz" pos="2999"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edium text 3">
    <p:bg>
      <p:bgPr>
        <a:solidFill>
          <a:srgbClr val="FBF9F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5D574C"/>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212010622"/>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Medium text 4">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5D574C"/>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212185349"/>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1">
    <p:bg>
      <p:bgPr>
        <a:solidFill>
          <a:srgbClr val="5D574C"/>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5999"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E9E3D3"/>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E9E3D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85F4AF05-4AF4-10B4-0534-76D55A7E7B9F}"/>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E9E3D3"/>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87AEAA8F-2A00-C976-C6A2-1102AF2E8C16}"/>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866065338"/>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2">
    <p:bg>
      <p:bgPr>
        <a:solidFill>
          <a:srgbClr val="E9E3D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5D574C"/>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7CFED3A4-457A-40BD-737D-B2A7C7620A95}"/>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E9E3D3"/>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105A69B5-FABB-ADB9-821C-D133F850A23C}"/>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026344594"/>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13"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3">
    <p:bg>
      <p:bgPr>
        <a:solidFill>
          <a:srgbClr val="FBF9F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5D574C"/>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16A7A327-E120-F371-11F6-06F899B4FADA}"/>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E9E3D3"/>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DA22DABA-DE03-3BF4-AF43-204E46E857E2}"/>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428715049"/>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13"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5D574C"/>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96BDC392-8E22-88B6-5CDE-A080D89901E4}"/>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E9E3D3"/>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9824E718-2C6E-D788-242F-B64F63B878ED}"/>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227876845"/>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13" userDrawn="1">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genda 1">
    <p:bg>
      <p:bgPr>
        <a:solidFill>
          <a:srgbClr val="FBF9F6"/>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5D574C"/>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5D574C"/>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5D574C"/>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4038032880"/>
      </p:ext>
    </p:extLst>
  </p:cSld>
  <p:clrMapOvr>
    <a:masterClrMapping/>
  </p:clrMapOvr>
  <p:extLst>
    <p:ext uri="{DCECCB84-F9BA-43D5-87BE-67443E8EF086}">
      <p15:sldGuideLst xmlns:p15="http://schemas.microsoft.com/office/powerpoint/2012/main">
        <p15:guide id="1" pos="914" userDrawn="1">
          <p15:clr>
            <a:srgbClr val="FBAE40"/>
          </p15:clr>
        </p15:guide>
        <p15:guide id="2" pos="982" userDrawn="1">
          <p15:clr>
            <a:srgbClr val="FBAE40"/>
          </p15:clr>
        </p15:guide>
        <p15:guide id="3" orient="horz" pos="913" userDrawn="1">
          <p15:clr>
            <a:srgbClr val="FBAE40"/>
          </p15:clr>
        </p15:guide>
        <p15:guide id="4" orient="horz" pos="1117" userDrawn="1">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5D574C"/>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5D574C"/>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5D574C"/>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4138243638"/>
      </p:ext>
    </p:extLst>
  </p:cSld>
  <p:clrMapOvr>
    <a:masterClrMapping/>
  </p:clrMapOvr>
  <p:extLst>
    <p:ext uri="{DCECCB84-F9BA-43D5-87BE-67443E8EF086}">
      <p15:sldGuideLst xmlns:p15="http://schemas.microsoft.com/office/powerpoint/2012/main">
        <p15:guide id="1" pos="914" userDrawn="1">
          <p15:clr>
            <a:srgbClr val="FBAE40"/>
          </p15:clr>
        </p15:guide>
        <p15:guide id="2" pos="982" userDrawn="1">
          <p15:clr>
            <a:srgbClr val="FBAE40"/>
          </p15:clr>
        </p15:guide>
        <p15:guide id="3" orient="horz" pos="913" userDrawn="1">
          <p15:clr>
            <a:srgbClr val="FBAE40"/>
          </p15:clr>
        </p15:guide>
        <p15:guide id="4" orient="horz" pos="1117" userDrawn="1">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rgbClr val="FBF9F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5D574C"/>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887C45A2-2C47-FD1C-89E0-6B72D68B3821}"/>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rgbClr val="E9E3D3"/>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62B942A0-0C32-1AC0-54A9-A254AF6BCB2C}"/>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87325429"/>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pos="982" userDrawn="1">
          <p15:clr>
            <a:srgbClr val="FBAE40"/>
          </p15:clr>
        </p15:guide>
        <p15:guide id="4" pos="1164" userDrawn="1">
          <p15:clr>
            <a:srgbClr val="FBAE40"/>
          </p15:clr>
        </p15:guide>
        <p15:guide id="5" orient="horz" pos="1003" userDrawn="1">
          <p15:clr>
            <a:srgbClr val="FBAE40"/>
          </p15:clr>
        </p15:guide>
        <p15:guide id="6" orient="horz" pos="1298" userDrawn="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5D574C"/>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6" name="Footer Placeholder 2">
            <a:extLst>
              <a:ext uri="{FF2B5EF4-FFF2-40B4-BE49-F238E27FC236}">
                <a16:creationId xmlns:a16="http://schemas.microsoft.com/office/drawing/2014/main" id="{3F917F0A-E2F0-980A-CCE2-C9ADAAC8C0C2}"/>
              </a:ext>
            </a:extLst>
          </p:cNvPr>
          <p:cNvSpPr>
            <a:spLocks noGrp="1"/>
          </p:cNvSpPr>
          <p:nvPr>
            <p:ph type="ftr" sz="quarter" idx="10"/>
          </p:nvPr>
        </p:nvSpPr>
        <p:spPr>
          <a:xfrm>
            <a:off x="9817510" y="6379005"/>
            <a:ext cx="2087152" cy="246221"/>
          </a:xfrm>
        </p:spPr>
        <p:txBody>
          <a:bodyPr/>
          <a:lstStyle>
            <a:lvl1pPr>
              <a:defRPr>
                <a:solidFill>
                  <a:schemeClr val="bg1"/>
                </a:solidFill>
              </a:defRPr>
            </a:lvl1pPr>
          </a:lstStyle>
          <a:p>
            <a:r>
              <a:rPr lang="en-GB" dirty="0"/>
              <a:t>We bring stories to life</a:t>
            </a:r>
          </a:p>
        </p:txBody>
      </p:sp>
      <p:sp>
        <p:nvSpPr>
          <p:cNvPr id="9" name="Text Placeholder 7">
            <a:extLst>
              <a:ext uri="{FF2B5EF4-FFF2-40B4-BE49-F238E27FC236}">
                <a16:creationId xmlns:a16="http://schemas.microsoft.com/office/drawing/2014/main" id="{144628C1-230E-06F4-2A97-3DAEFD9DCAF9}"/>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298034161"/>
      </p:ext>
    </p:extLst>
  </p:cSld>
  <p:clrMapOvr>
    <a:masterClrMapping/>
  </p:clrMapOvr>
  <p:extLst>
    <p:ext uri="{DCECCB84-F9BA-43D5-87BE-67443E8EF086}">
      <p15:sldGuideLst xmlns:p15="http://schemas.microsoft.com/office/powerpoint/2012/main">
        <p15:guide id="1" orient="horz" pos="1003" userDrawn="1">
          <p15:clr>
            <a:srgbClr val="FBAE40"/>
          </p15:clr>
        </p15:guide>
        <p15:guide id="2" orient="horz" pos="1298" userDrawn="1">
          <p15:clr>
            <a:srgbClr val="FBAE40"/>
          </p15:clr>
        </p15:guide>
        <p15:guide id="3" pos="3840" userDrawn="1">
          <p15:clr>
            <a:srgbClr val="FBAE40"/>
          </p15:clr>
        </p15:guide>
        <p15:guide id="4" pos="982" userDrawn="1">
          <p15:clr>
            <a:srgbClr val="FBAE40"/>
          </p15:clr>
        </p15:guide>
        <p15:guide id="5" pos="11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2">
    <p:bg>
      <p:bgPr>
        <a:solidFill>
          <a:srgbClr val="E0E9F9"/>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17D871-183E-FEEC-2C1D-8B4A8CA2FA0E}"/>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2"/>
                </a:solidFill>
              </a:defRPr>
            </a:lvl1pPr>
          </a:lstStyle>
          <a:p>
            <a:r>
              <a:rPr lang="en-GB" dirty="0">
                <a:effectLst/>
              </a:rPr>
              <a:t>New section intro text</a:t>
            </a:r>
            <a:endParaRPr lang="en-GB" dirty="0"/>
          </a:p>
        </p:txBody>
      </p:sp>
      <p:sp>
        <p:nvSpPr>
          <p:cNvPr id="3" name="Pladsholder til tekst 2">
            <a:extLst>
              <a:ext uri="{FF2B5EF4-FFF2-40B4-BE49-F238E27FC236}">
                <a16:creationId xmlns:a16="http://schemas.microsoft.com/office/drawing/2014/main" id="{B27827CB-34F2-6B4D-70B0-87F915A115BB}"/>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4" name="TextBox 3">
            <a:extLst>
              <a:ext uri="{FF2B5EF4-FFF2-40B4-BE49-F238E27FC236}">
                <a16:creationId xmlns:a16="http://schemas.microsoft.com/office/drawing/2014/main" id="{2D31AF24-2CE9-A669-F2DD-27ED13EE8F7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Tree>
    <p:extLst>
      <p:ext uri="{BB962C8B-B14F-4D97-AF65-F5344CB8AC3E}">
        <p14:creationId xmlns:p14="http://schemas.microsoft.com/office/powerpoint/2010/main" val="2080253634"/>
      </p:ext>
    </p:extLst>
  </p:cSld>
  <p:clrMapOvr>
    <a:masterClrMapping/>
  </p:clrMapOvr>
  <p:extLst>
    <p:ext uri="{DCECCB84-F9BA-43D5-87BE-67443E8EF086}">
      <p15:sldGuideLst xmlns:p15="http://schemas.microsoft.com/office/powerpoint/2012/main">
        <p15:guide id="2" orient="horz" pos="1661" userDrawn="1">
          <p15:clr>
            <a:srgbClr val="FBAE40"/>
          </p15:clr>
        </p15:guide>
        <p15:guide id="3" orient="horz" pos="2999"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Medium Title &amp; Small Bullets">
    <p:bg>
      <p:bgPr>
        <a:solidFill>
          <a:schemeClr val="bg1"/>
        </a:solidFill>
        <a:effectLst/>
      </p:bgPr>
    </p:bg>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EFD9E3B6-AA80-F16B-1646-1EF9527139EE}"/>
              </a:ext>
            </a:extLst>
          </p:cNvPr>
          <p:cNvSpPr>
            <a:spLocks noGrp="1"/>
          </p:cNvSpPr>
          <p:nvPr>
            <p:ph sz="quarter" idx="13" hasCustomPrompt="1"/>
          </p:nvPr>
        </p:nvSpPr>
        <p:spPr>
          <a:xfrm>
            <a:off x="6322916" y="2250830"/>
            <a:ext cx="5580159" cy="3986457"/>
          </a:xfrm>
        </p:spPr>
        <p:txBody>
          <a:bodyPr/>
          <a:lstStyle>
            <a:lvl1pPr>
              <a:defRPr>
                <a:solidFill>
                  <a:srgbClr val="5D574C"/>
                </a:solidFill>
              </a:defRPr>
            </a:lvl1pPr>
            <a:lvl2pPr>
              <a:defRPr>
                <a:solidFill>
                  <a:srgbClr val="5D574C"/>
                </a:solidFill>
              </a:defRPr>
            </a:lvl2pPr>
            <a:lvl3pPr>
              <a:defRPr>
                <a:solidFill>
                  <a:srgbClr val="5D574C"/>
                </a:solidFill>
              </a:defRPr>
            </a:lvl3pPr>
            <a:lvl4pPr>
              <a:defRPr>
                <a:solidFill>
                  <a:srgbClr val="5D574C"/>
                </a:solidFill>
              </a:defRPr>
            </a:lvl4pPr>
            <a:lvl5pPr>
              <a:defRPr>
                <a:solidFill>
                  <a:srgbClr val="5D574C"/>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p:txBody>
      </p:sp>
      <p:sp>
        <p:nvSpPr>
          <p:cNvPr id="8" name="Content Placeholder 8">
            <a:extLst>
              <a:ext uri="{FF2B5EF4-FFF2-40B4-BE49-F238E27FC236}">
                <a16:creationId xmlns:a16="http://schemas.microsoft.com/office/drawing/2014/main" id="{5981D398-A209-3EE0-F4DC-4232D0915376}"/>
              </a:ext>
            </a:extLst>
          </p:cNvPr>
          <p:cNvSpPr>
            <a:spLocks noGrp="1"/>
          </p:cNvSpPr>
          <p:nvPr>
            <p:ph sz="quarter" idx="16" hasCustomPrompt="1"/>
          </p:nvPr>
        </p:nvSpPr>
        <p:spPr>
          <a:xfrm>
            <a:off x="287338" y="2250830"/>
            <a:ext cx="5595936" cy="3986457"/>
          </a:xfrm>
        </p:spPr>
        <p:txBody>
          <a:bodyPr/>
          <a:lstStyle>
            <a:lvl1pPr>
              <a:defRPr>
                <a:solidFill>
                  <a:srgbClr val="5D574C"/>
                </a:solidFill>
              </a:defRPr>
            </a:lvl1pPr>
            <a:lvl2pPr marL="216100" indent="0">
              <a:buNone/>
              <a:defRPr>
                <a:solidFill>
                  <a:srgbClr val="5D574C"/>
                </a:solidFill>
              </a:defRPr>
            </a:lvl2pPr>
            <a:lvl3pPr marL="432000" indent="0">
              <a:buNone/>
              <a:defRPr>
                <a:solidFill>
                  <a:srgbClr val="5D574C"/>
                </a:solidFill>
              </a:defRPr>
            </a:lvl3pPr>
            <a:lvl4pPr>
              <a:defRPr>
                <a:solidFill>
                  <a:srgbClr val="5D574C"/>
                </a:solidFill>
              </a:defRPr>
            </a:lvl4pPr>
            <a:lvl5pPr>
              <a:defRPr>
                <a:solidFill>
                  <a:srgbClr val="5D574C"/>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lvl="3"/>
            <a:endParaRPr lang="en-GB" dirty="0"/>
          </a:p>
        </p:txBody>
      </p:sp>
      <p:sp>
        <p:nvSpPr>
          <p:cNvPr id="10" name="Text Placeholder 10">
            <a:extLst>
              <a:ext uri="{FF2B5EF4-FFF2-40B4-BE49-F238E27FC236}">
                <a16:creationId xmlns:a16="http://schemas.microsoft.com/office/drawing/2014/main" id="{5DA4E841-D574-AB74-470F-E85F95E1235D}"/>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5D574C"/>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5D574C"/>
                </a:solidFill>
              </a:defRPr>
            </a:lvl1pPr>
          </a:lstStyle>
          <a:p>
            <a:r>
              <a:rPr lang="en-GB" dirty="0">
                <a:effectLst/>
              </a:rPr>
              <a:t>Headline, max two lines of text</a:t>
            </a:r>
            <a:endParaRPr lang="en-GB" dirty="0"/>
          </a:p>
        </p:txBody>
      </p:sp>
      <p:pic>
        <p:nvPicPr>
          <p:cNvPr id="6" name="Graphic 5">
            <a:extLst>
              <a:ext uri="{FF2B5EF4-FFF2-40B4-BE49-F238E27FC236}">
                <a16:creationId xmlns:a16="http://schemas.microsoft.com/office/drawing/2014/main" id="{68461974-5F73-8F48-4D17-6CFF65CD1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749804266"/>
      </p:ext>
    </p:extLst>
  </p:cSld>
  <p:clrMapOvr>
    <a:masterClrMapping/>
  </p:clrMapOvr>
  <p:extLst>
    <p:ext uri="{DCECCB84-F9BA-43D5-87BE-67443E8EF086}">
      <p15:sldGuideLst xmlns:p15="http://schemas.microsoft.com/office/powerpoint/2012/main">
        <p15:guide id="1" pos="3704" userDrawn="1">
          <p15:clr>
            <a:srgbClr val="FBAE40"/>
          </p15:clr>
        </p15:guide>
        <p15:guide id="2" pos="3976" userDrawn="1">
          <p15:clr>
            <a:srgbClr val="FBAE40"/>
          </p15:clr>
        </p15:guide>
        <p15:guide id="3" orient="horz" pos="1298" userDrawn="1">
          <p15:clr>
            <a:srgbClr val="FBAE40"/>
          </p15:clr>
        </p15:guide>
        <p15:guide id="4" orient="horz" pos="1412" userDrawn="1">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dline, small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5D574C"/>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oAutofit/>
          </a:bodyPr>
          <a:lstStyle>
            <a:lvl1pPr>
              <a:lnSpc>
                <a:spcPct val="100000"/>
              </a:lnSpc>
              <a:defRPr sz="1800">
                <a:solidFill>
                  <a:srgbClr val="5D574C"/>
                </a:solidFill>
              </a:defRPr>
            </a:lvl1pPr>
            <a:lvl2pPr>
              <a:lnSpc>
                <a:spcPct val="100000"/>
              </a:lnSpc>
              <a:defRPr sz="1800">
                <a:solidFill>
                  <a:srgbClr val="5D574C"/>
                </a:solidFill>
              </a:defRPr>
            </a:lvl2pPr>
            <a:lvl3pPr>
              <a:lnSpc>
                <a:spcPct val="100000"/>
              </a:lnSpc>
              <a:defRPr sz="1800">
                <a:solidFill>
                  <a:srgbClr val="5D574C"/>
                </a:solidFill>
              </a:defRPr>
            </a:lvl3pPr>
            <a:lvl4pPr>
              <a:lnSpc>
                <a:spcPct val="100000"/>
              </a:lnSpc>
              <a:defRPr sz="1800">
                <a:solidFill>
                  <a:srgbClr val="5D574C"/>
                </a:solidFill>
              </a:defRPr>
            </a:lvl4pPr>
            <a:lvl5pPr>
              <a:lnSpc>
                <a:spcPct val="100000"/>
              </a:lnSpc>
              <a:defRPr sz="1800">
                <a:solidFill>
                  <a:srgbClr val="5D574C"/>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5D574C"/>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4A72A8EF-D574-3333-5156-C926D0D80882}"/>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290D4491-15FB-29F8-93E1-714CCCED35DA}"/>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828775261"/>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298" userDrawn="1">
          <p15:clr>
            <a:srgbClr val="FBAE40"/>
          </p15:clr>
        </p15:guide>
        <p15:guide id="3" orient="horz" pos="1434" userDrawn="1">
          <p15:clr>
            <a:srgbClr val="FBAE40"/>
          </p15:clr>
        </p15:guide>
        <p15:guide id="4" pos="3727" userDrawn="1">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edium Title &amp; Small Bullets 3 coloumn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5D574C"/>
                </a:solidFill>
              </a:defRPr>
            </a:lvl1pPr>
          </a:lstStyle>
          <a:p>
            <a:r>
              <a:rPr lang="en-GB" dirty="0">
                <a:effectLst/>
              </a:rPr>
              <a:t>Headline, max two lines of text</a:t>
            </a:r>
            <a:endParaRPr lang="en-GB" dirty="0"/>
          </a:p>
        </p:txBody>
      </p:sp>
      <p:sp>
        <p:nvSpPr>
          <p:cNvPr id="8" name="Content Placeholder 8">
            <a:extLst>
              <a:ext uri="{FF2B5EF4-FFF2-40B4-BE49-F238E27FC236}">
                <a16:creationId xmlns:a16="http://schemas.microsoft.com/office/drawing/2014/main" id="{EFA27DF2-A6C7-A022-4842-746557D90EF6}"/>
              </a:ext>
            </a:extLst>
          </p:cNvPr>
          <p:cNvSpPr>
            <a:spLocks noGrp="1"/>
          </p:cNvSpPr>
          <p:nvPr>
            <p:ph sz="quarter" idx="16" hasCustomPrompt="1"/>
          </p:nvPr>
        </p:nvSpPr>
        <p:spPr>
          <a:xfrm>
            <a:off x="8181078" y="2292263"/>
            <a:ext cx="3722400" cy="3952436"/>
          </a:xfrm>
          <a:solidFill>
            <a:srgbClr val="FBF9F6"/>
          </a:solidFill>
        </p:spPr>
        <p:txBody>
          <a:bodyPr lIns="144000" tIns="0" rIns="144000" bIns="144000">
            <a:noAutofit/>
          </a:bodyPr>
          <a:lstStyle>
            <a:lvl1pPr>
              <a:defRPr sz="1800">
                <a:solidFill>
                  <a:srgbClr val="5D574C"/>
                </a:solidFill>
              </a:defRPr>
            </a:lvl1pPr>
            <a:lvl2pPr>
              <a:defRPr sz="1800">
                <a:solidFill>
                  <a:srgbClr val="5D574C"/>
                </a:solidFill>
              </a:defRPr>
            </a:lvl2pPr>
            <a:lvl3pPr>
              <a:defRPr sz="1800">
                <a:solidFill>
                  <a:srgbClr val="5D574C"/>
                </a:solidFill>
              </a:defRPr>
            </a:lvl3pPr>
            <a:lvl4pPr>
              <a:defRPr sz="1800">
                <a:solidFill>
                  <a:srgbClr val="5D574C"/>
                </a:solidFill>
              </a:defRPr>
            </a:lvl4pPr>
            <a:lvl5pPr>
              <a:defRPr sz="1800">
                <a:solidFill>
                  <a:srgbClr val="5D574C"/>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5D574C"/>
                </a:solidFill>
                <a:ea typeface="Octave" panose="02010804030201040203" pitchFamily="50" charset="0"/>
              </a:defRPr>
            </a:lvl1pPr>
          </a:lstStyle>
          <a:p>
            <a:pPr marL="144000" lvl="0" indent="-144000"/>
            <a:r>
              <a:rPr lang="en-GB" dirty="0"/>
              <a:t>Source</a:t>
            </a:r>
          </a:p>
        </p:txBody>
      </p:sp>
      <p:sp>
        <p:nvSpPr>
          <p:cNvPr id="3" name="Content Placeholder 8">
            <a:extLst>
              <a:ext uri="{FF2B5EF4-FFF2-40B4-BE49-F238E27FC236}">
                <a16:creationId xmlns:a16="http://schemas.microsoft.com/office/drawing/2014/main" id="{16C10C69-C6A4-F0D5-A2E3-BE6E6C4832C6}"/>
              </a:ext>
            </a:extLst>
          </p:cNvPr>
          <p:cNvSpPr>
            <a:spLocks noGrp="1"/>
          </p:cNvSpPr>
          <p:nvPr>
            <p:ph sz="quarter" idx="13" hasCustomPrompt="1"/>
          </p:nvPr>
        </p:nvSpPr>
        <p:spPr>
          <a:xfrm>
            <a:off x="288001" y="2279737"/>
            <a:ext cx="3722400" cy="3965187"/>
          </a:xfrm>
        </p:spPr>
        <p:txBody>
          <a:bodyPr>
            <a:noAutofit/>
          </a:bodyPr>
          <a:lstStyle>
            <a:lvl1pPr>
              <a:lnSpc>
                <a:spcPct val="100000"/>
              </a:lnSpc>
              <a:defRPr sz="1800">
                <a:solidFill>
                  <a:srgbClr val="5D574C"/>
                </a:solidFill>
              </a:defRPr>
            </a:lvl1pPr>
            <a:lvl2pPr>
              <a:lnSpc>
                <a:spcPct val="100000"/>
              </a:lnSpc>
              <a:defRPr sz="1800">
                <a:solidFill>
                  <a:srgbClr val="5D574C"/>
                </a:solidFill>
              </a:defRPr>
            </a:lvl2pPr>
            <a:lvl3pPr>
              <a:lnSpc>
                <a:spcPct val="100000"/>
              </a:lnSpc>
              <a:defRPr sz="1800">
                <a:solidFill>
                  <a:srgbClr val="5D574C"/>
                </a:solidFill>
              </a:defRPr>
            </a:lvl3pPr>
            <a:lvl4pPr>
              <a:lnSpc>
                <a:spcPct val="100000"/>
              </a:lnSpc>
              <a:defRPr sz="1800">
                <a:solidFill>
                  <a:srgbClr val="5D574C"/>
                </a:solidFill>
              </a:defRPr>
            </a:lvl4pPr>
            <a:lvl5pPr>
              <a:lnSpc>
                <a:spcPct val="100000"/>
              </a:lnSpc>
              <a:defRPr sz="1800">
                <a:solidFill>
                  <a:srgbClr val="5D574C"/>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2" name="Content Placeholder 8">
            <a:extLst>
              <a:ext uri="{FF2B5EF4-FFF2-40B4-BE49-F238E27FC236}">
                <a16:creationId xmlns:a16="http://schemas.microsoft.com/office/drawing/2014/main" id="{52614D6B-ED70-30AA-588A-765CE7E68DE4}"/>
              </a:ext>
            </a:extLst>
          </p:cNvPr>
          <p:cNvSpPr>
            <a:spLocks noGrp="1"/>
          </p:cNvSpPr>
          <p:nvPr>
            <p:ph sz="quarter" idx="17" hasCustomPrompt="1"/>
          </p:nvPr>
        </p:nvSpPr>
        <p:spPr>
          <a:xfrm>
            <a:off x="4234800" y="2292263"/>
            <a:ext cx="3722400" cy="3952661"/>
          </a:xfrm>
        </p:spPr>
        <p:txBody>
          <a:bodyPr>
            <a:noAutofit/>
          </a:bodyPr>
          <a:lstStyle>
            <a:lvl1pPr>
              <a:lnSpc>
                <a:spcPct val="100000"/>
              </a:lnSpc>
              <a:defRPr sz="1800">
                <a:solidFill>
                  <a:srgbClr val="5D574C"/>
                </a:solidFill>
              </a:defRPr>
            </a:lvl1pPr>
            <a:lvl2pPr>
              <a:lnSpc>
                <a:spcPct val="100000"/>
              </a:lnSpc>
              <a:defRPr sz="1800">
                <a:solidFill>
                  <a:srgbClr val="5D574C"/>
                </a:solidFill>
              </a:defRPr>
            </a:lvl2pPr>
            <a:lvl3pPr>
              <a:lnSpc>
                <a:spcPct val="100000"/>
              </a:lnSpc>
              <a:defRPr sz="1800">
                <a:solidFill>
                  <a:srgbClr val="5D574C"/>
                </a:solidFill>
              </a:defRPr>
            </a:lvl3pPr>
            <a:lvl4pPr>
              <a:lnSpc>
                <a:spcPct val="100000"/>
              </a:lnSpc>
              <a:defRPr sz="1800">
                <a:solidFill>
                  <a:srgbClr val="5D574C"/>
                </a:solidFill>
              </a:defRPr>
            </a:lvl4pPr>
            <a:lvl5pPr>
              <a:lnSpc>
                <a:spcPct val="100000"/>
              </a:lnSpc>
              <a:defRPr sz="1800">
                <a:solidFill>
                  <a:srgbClr val="5D574C"/>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4" name="TextBox 3">
            <a:extLst>
              <a:ext uri="{FF2B5EF4-FFF2-40B4-BE49-F238E27FC236}">
                <a16:creationId xmlns:a16="http://schemas.microsoft.com/office/drawing/2014/main" id="{E051C304-AE1E-BF00-B921-E79BC69DA6C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pic>
        <p:nvPicPr>
          <p:cNvPr id="5" name="Graphic 4">
            <a:extLst>
              <a:ext uri="{FF2B5EF4-FFF2-40B4-BE49-F238E27FC236}">
                <a16:creationId xmlns:a16="http://schemas.microsoft.com/office/drawing/2014/main" id="{00DF1989-C671-320A-A1B9-320400C50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66024691"/>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1434" userDrawn="1">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Medium Title &amp; Large Bullet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8000" y="288000"/>
            <a:ext cx="8653462" cy="1718082"/>
          </a:xfrm>
        </p:spPr>
        <p:txBody>
          <a:bodyPr/>
          <a:lstStyle>
            <a:lvl1pPr>
              <a:lnSpc>
                <a:spcPct val="85000"/>
              </a:lnSpc>
              <a:defRPr sz="6800">
                <a:solidFill>
                  <a:srgbClr val="5D574C"/>
                </a:solidFill>
              </a:defRPr>
            </a:lvl1pPr>
          </a:lstStyle>
          <a:p>
            <a:r>
              <a:rPr lang="en-GB" dirty="0">
                <a:effectLst/>
              </a:rPr>
              <a:t>Headline, max two lines of text</a:t>
            </a:r>
            <a:endParaRPr lang="en-GB" dirty="0"/>
          </a:p>
        </p:txBody>
      </p:sp>
      <p:pic>
        <p:nvPicPr>
          <p:cNvPr id="8" name="Graphic 7">
            <a:extLst>
              <a:ext uri="{FF2B5EF4-FFF2-40B4-BE49-F238E27FC236}">
                <a16:creationId xmlns:a16="http://schemas.microsoft.com/office/drawing/2014/main" id="{FAA1537D-8F2D-0A96-4120-BFE5DBDA27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2" name="Text Placeholder 4">
            <a:extLst>
              <a:ext uri="{FF2B5EF4-FFF2-40B4-BE49-F238E27FC236}">
                <a16:creationId xmlns:a16="http://schemas.microsoft.com/office/drawing/2014/main" id="{80C8731A-2DB2-7BA6-CA7C-00D1360CE593}"/>
              </a:ext>
            </a:extLst>
          </p:cNvPr>
          <p:cNvSpPr>
            <a:spLocks noGrp="1"/>
          </p:cNvSpPr>
          <p:nvPr>
            <p:ph type="body" sz="quarter" idx="12" hasCustomPrompt="1"/>
          </p:nvPr>
        </p:nvSpPr>
        <p:spPr>
          <a:xfrm>
            <a:off x="287338" y="2300591"/>
            <a:ext cx="8653462" cy="3936697"/>
          </a:xfrm>
        </p:spPr>
        <p:txBody>
          <a:bodyPr anchor="b"/>
          <a:lstStyle>
            <a:lvl1pPr marL="285750" indent="-285750">
              <a:lnSpc>
                <a:spcPct val="85000"/>
              </a:lnSpc>
              <a:buFontTx/>
              <a:buChar char="-"/>
              <a:defRPr sz="4000">
                <a:solidFill>
                  <a:srgbClr val="5D574C"/>
                </a:solidFill>
              </a:defRPr>
            </a:lvl1pPr>
            <a:lvl2pPr marL="2161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a:defRPr>
                <a:solidFill>
                  <a:schemeClr val="bg1"/>
                </a:solidFill>
              </a:defRPr>
            </a:lvl5pPr>
          </a:lstStyle>
          <a:p>
            <a:pPr lvl="0"/>
            <a:r>
              <a:rPr lang="en-GB" dirty="0">
                <a:effectLst/>
              </a:rPr>
              <a:t>Large bullet example</a:t>
            </a:r>
          </a:p>
          <a:p>
            <a:pPr lvl="0"/>
            <a:r>
              <a:rPr lang="en-GB" dirty="0">
                <a:effectLst/>
              </a:rPr>
              <a:t>Large bullet example</a:t>
            </a:r>
          </a:p>
          <a:p>
            <a:pPr lvl="0"/>
            <a:r>
              <a:rPr lang="en-GB" dirty="0">
                <a:effectLst/>
              </a:rPr>
              <a:t>Large bullet example</a:t>
            </a:r>
          </a:p>
        </p:txBody>
      </p:sp>
      <p:sp>
        <p:nvSpPr>
          <p:cNvPr id="3" name="TextBox 2">
            <a:extLst>
              <a:ext uri="{FF2B5EF4-FFF2-40B4-BE49-F238E27FC236}">
                <a16:creationId xmlns:a16="http://schemas.microsoft.com/office/drawing/2014/main" id="{AF3D68DB-A996-0820-4295-4635E46AEF6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1396487945"/>
      </p:ext>
    </p:extLst>
  </p:cSld>
  <p:clrMapOvr>
    <a:masterClrMapping/>
  </p:clrMapOvr>
  <p:extLst>
    <p:ext uri="{DCECCB84-F9BA-43D5-87BE-67443E8EF086}">
      <p15:sldGuideLst xmlns:p15="http://schemas.microsoft.com/office/powerpoint/2012/main">
        <p15:guide id="1" orient="horz" pos="1275" userDrawn="1">
          <p15:clr>
            <a:srgbClr val="FBAE40"/>
          </p15:clr>
        </p15:guide>
        <p15:guide id="2" orient="horz" pos="1434" userDrawn="1">
          <p15:clr>
            <a:srgbClr val="FBAE40"/>
          </p15:clr>
        </p15:guide>
        <p15:guide id="3" pos="5632" userDrawn="1">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Headline, large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5D574C"/>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chor="b">
            <a:noAutofit/>
          </a:bodyPr>
          <a:lstStyle>
            <a:lvl1pPr>
              <a:lnSpc>
                <a:spcPct val="100000"/>
              </a:lnSpc>
              <a:defRPr sz="4000">
                <a:solidFill>
                  <a:srgbClr val="5D574C"/>
                </a:solidFill>
              </a:defRPr>
            </a:lvl1pPr>
            <a:lvl2pPr marL="216100" indent="0">
              <a:lnSpc>
                <a:spcPct val="100000"/>
              </a:lnSpc>
              <a:buNone/>
              <a:defRPr sz="4000"/>
            </a:lvl2pPr>
            <a:lvl3pPr marL="432000" indent="0">
              <a:lnSpc>
                <a:spcPct val="100000"/>
              </a:lnSpc>
              <a:buNone/>
              <a:defRPr sz="4000"/>
            </a:lvl3pPr>
            <a:lvl4pPr marL="648000" indent="0">
              <a:lnSpc>
                <a:spcPct val="100000"/>
              </a:lnSpc>
              <a:buNone/>
              <a:defRPr sz="4000"/>
            </a:lvl4pPr>
            <a:lvl5pPr>
              <a:lnSpc>
                <a:spcPct val="100000"/>
              </a:lnSpc>
              <a:defRPr sz="4000"/>
            </a:lvl5pPr>
          </a:lstStyle>
          <a:p>
            <a:pPr lvl="0"/>
            <a:r>
              <a:rPr lang="en-GB" dirty="0"/>
              <a:t>Large Bullet Example</a:t>
            </a:r>
          </a:p>
          <a:p>
            <a:pPr lvl="0"/>
            <a:r>
              <a:rPr lang="en-GB" dirty="0"/>
              <a:t>Large Bullet Example</a:t>
            </a:r>
          </a:p>
          <a:p>
            <a:pPr lvl="0"/>
            <a:r>
              <a:rPr lang="en-GB" dirty="0"/>
              <a:t>Large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5D574C"/>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7BDF47A3-09EE-E372-0242-2A14F5499137}"/>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9610D662-D74C-355C-3D34-3B99D3C50BF7}"/>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931702186"/>
      </p:ext>
    </p:extLst>
  </p:cSld>
  <p:clrMapOvr>
    <a:masterClrMapping/>
  </p:clrMapOvr>
  <p:extLst>
    <p:ext uri="{DCECCB84-F9BA-43D5-87BE-67443E8EF086}">
      <p15:sldGuideLst xmlns:p15="http://schemas.microsoft.com/office/powerpoint/2012/main">
        <p15:guide id="1" orient="horz" pos="1298" userDrawn="1">
          <p15:clr>
            <a:srgbClr val="FBAE40"/>
          </p15:clr>
        </p15:guide>
        <p15:guide id="2" pos="3840" userDrawn="1">
          <p15:clr>
            <a:srgbClr val="FBAE40"/>
          </p15:clr>
        </p15:guide>
        <p15:guide id="3" orient="horz" pos="1434" userDrawn="1">
          <p15:clr>
            <a:srgbClr val="FBAE40"/>
          </p15:clr>
        </p15:guide>
        <p15:guide id="4" pos="3727" userDrawn="1">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eadline, Picture &amp; Small Bullets">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0F1CEA-FF84-8F14-510E-1C367948A6C2}"/>
              </a:ext>
            </a:extLst>
          </p:cNvPr>
          <p:cNvSpPr>
            <a:spLocks noGrp="1"/>
          </p:cNvSpPr>
          <p:nvPr>
            <p:ph type="pic" sz="quarter" idx="14" hasCustomPrompt="1"/>
          </p:nvPr>
        </p:nvSpPr>
        <p:spPr>
          <a:xfrm>
            <a:off x="287338" y="2060575"/>
            <a:ext cx="5591175" cy="418435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1" name="Content Placeholder 10">
            <a:extLst>
              <a:ext uri="{FF2B5EF4-FFF2-40B4-BE49-F238E27FC236}">
                <a16:creationId xmlns:a16="http://schemas.microsoft.com/office/drawing/2014/main" id="{F313041C-C276-C894-6D48-1146E0B8A471}"/>
              </a:ext>
            </a:extLst>
          </p:cNvPr>
          <p:cNvSpPr>
            <a:spLocks noGrp="1"/>
          </p:cNvSpPr>
          <p:nvPr>
            <p:ph sz="quarter" idx="16" hasCustomPrompt="1"/>
          </p:nvPr>
        </p:nvSpPr>
        <p:spPr>
          <a:xfrm>
            <a:off x="6321425" y="2060575"/>
            <a:ext cx="5578475" cy="4174900"/>
          </a:xfrm>
        </p:spPr>
        <p:txBody>
          <a:bodyPr/>
          <a:lstStyle>
            <a:lvl1pPr>
              <a:defRPr>
                <a:solidFill>
                  <a:srgbClr val="5D574C"/>
                </a:solidFill>
              </a:defRPr>
            </a:lvl1pPr>
            <a:lvl2pPr>
              <a:defRPr>
                <a:solidFill>
                  <a:srgbClr val="5D574C"/>
                </a:solidFill>
              </a:defRPr>
            </a:lvl2pPr>
            <a:lvl3pPr>
              <a:defRPr>
                <a:solidFill>
                  <a:srgbClr val="5D574C"/>
                </a:solidFill>
              </a:defRPr>
            </a:lvl3pPr>
            <a:lvl4pPr>
              <a:defRPr>
                <a:solidFill>
                  <a:srgbClr val="5D574C"/>
                </a:solidFill>
              </a:defRPr>
            </a:lvl4pPr>
            <a:lvl5pPr>
              <a:defRPr>
                <a:solidFill>
                  <a:srgbClr val="5D574C"/>
                </a:solidFill>
              </a:defRPr>
            </a:lvl5pPr>
          </a:lstStyle>
          <a:p>
            <a:pPr lvl="0"/>
            <a:r>
              <a:rPr lang="en-GB" dirty="0">
                <a:effectLst/>
              </a:rPr>
              <a:t>Bullet example</a:t>
            </a:r>
          </a:p>
          <a:p>
            <a:pPr lvl="1"/>
            <a:r>
              <a:rPr lang="en-GB" dirty="0">
                <a:effectLst/>
              </a:rPr>
              <a:t>Bullet example</a:t>
            </a:r>
          </a:p>
          <a:p>
            <a:pPr lvl="2"/>
            <a:r>
              <a:rPr lang="en-GB" dirty="0">
                <a:effectLst/>
              </a:rPr>
              <a:t>Bullet example</a:t>
            </a:r>
          </a:p>
          <a:p>
            <a:pPr lvl="3"/>
            <a:r>
              <a:rPr lang="en-GB" dirty="0">
                <a:effectLst/>
              </a:rPr>
              <a:t>Bullet example</a:t>
            </a:r>
          </a:p>
          <a:p>
            <a:pPr lvl="4"/>
            <a:r>
              <a:rPr lang="en-GB" dirty="0">
                <a:effectLst/>
              </a:rPr>
              <a:t>Bullet example</a:t>
            </a:r>
            <a:endParaRPr lang="en-GB" dirty="0"/>
          </a:p>
        </p:txBody>
      </p:sp>
      <p:sp>
        <p:nvSpPr>
          <p:cNvPr id="13" name="Text Placeholder 10">
            <a:extLst>
              <a:ext uri="{FF2B5EF4-FFF2-40B4-BE49-F238E27FC236}">
                <a16:creationId xmlns:a16="http://schemas.microsoft.com/office/drawing/2014/main" id="{B0388A74-2DC5-0EB1-D6A4-A42196B0C5AF}"/>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5D574C"/>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54D36AE9-5ABA-592E-74C6-90EDD2DB66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3" name="Title 2">
            <a:extLst>
              <a:ext uri="{FF2B5EF4-FFF2-40B4-BE49-F238E27FC236}">
                <a16:creationId xmlns:a16="http://schemas.microsoft.com/office/drawing/2014/main" id="{320E614C-196D-5633-5A7C-050B0ADB2BD3}"/>
              </a:ext>
            </a:extLst>
          </p:cNvPr>
          <p:cNvSpPr>
            <a:spLocks noGrp="1"/>
          </p:cNvSpPr>
          <p:nvPr>
            <p:ph type="title" hasCustomPrompt="1"/>
          </p:nvPr>
        </p:nvSpPr>
        <p:spPr>
          <a:xfrm>
            <a:off x="287338" y="287337"/>
            <a:ext cx="8662515" cy="1773238"/>
          </a:xfrm>
        </p:spPr>
        <p:txBody>
          <a:bodyPr/>
          <a:lstStyle>
            <a:lvl1pPr>
              <a:defRPr>
                <a:solidFill>
                  <a:srgbClr val="5D574C"/>
                </a:solidFill>
              </a:defRPr>
            </a:lvl1pPr>
          </a:lstStyle>
          <a:p>
            <a:r>
              <a:rPr lang="en-GB" dirty="0">
                <a:effectLst/>
              </a:rPr>
              <a:t>Headline, max two lines of text</a:t>
            </a:r>
            <a:endParaRPr lang="en-GB" dirty="0"/>
          </a:p>
        </p:txBody>
      </p:sp>
      <p:pic>
        <p:nvPicPr>
          <p:cNvPr id="5" name="Graphic 4">
            <a:extLst>
              <a:ext uri="{FF2B5EF4-FFF2-40B4-BE49-F238E27FC236}">
                <a16:creationId xmlns:a16="http://schemas.microsoft.com/office/drawing/2014/main" id="{54FF1567-0FB2-DBEF-A4D0-187D25A762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503777528"/>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3704">
          <p15:clr>
            <a:srgbClr val="FBAE40"/>
          </p15:clr>
        </p15:guide>
        <p15:guide id="4" pos="3976">
          <p15:clr>
            <a:srgbClr val="FBAE40"/>
          </p15:clr>
        </p15:guide>
        <p15:guide id="5" orient="horz">
          <p15:clr>
            <a:srgbClr val="FBAE40"/>
          </p15:clr>
        </p15:guide>
        <p15:guide id="6" orient="horz" pos="4320">
          <p15:clr>
            <a:srgbClr val="FBAE40"/>
          </p15:clr>
        </p15:guide>
        <p15:guide id="7" orient="horz" pos="1298" userDrawn="1">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 Columns w. Number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5D574C"/>
                </a:solidFill>
              </a:defRPr>
            </a:lvl1pPr>
          </a:lstStyle>
          <a:p>
            <a:r>
              <a:rPr lang="en-GB" dirty="0">
                <a:effectLst/>
              </a:rPr>
              <a:t>Headline, max two lines of text</a:t>
            </a:r>
            <a:endParaRPr lang="en-GB" dirty="0"/>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5D574C"/>
                </a:solidFill>
                <a:ea typeface="Octave" panose="02010804030201040203" pitchFamily="50" charset="0"/>
              </a:defRPr>
            </a:lvl1pPr>
          </a:lstStyle>
          <a:p>
            <a:pPr marL="144000" lvl="0" indent="-144000"/>
            <a:r>
              <a:rPr lang="en-GB" dirty="0"/>
              <a:t>Source</a:t>
            </a:r>
          </a:p>
        </p:txBody>
      </p:sp>
      <p:sp>
        <p:nvSpPr>
          <p:cNvPr id="2" name="Content Placeholder 8">
            <a:extLst>
              <a:ext uri="{FF2B5EF4-FFF2-40B4-BE49-F238E27FC236}">
                <a16:creationId xmlns:a16="http://schemas.microsoft.com/office/drawing/2014/main" id="{485FEF80-7FF0-03A5-C061-BBE68B50A7FC}"/>
              </a:ext>
            </a:extLst>
          </p:cNvPr>
          <p:cNvSpPr>
            <a:spLocks noGrp="1"/>
          </p:cNvSpPr>
          <p:nvPr>
            <p:ph sz="quarter" idx="13" hasCustomPrompt="1"/>
          </p:nvPr>
        </p:nvSpPr>
        <p:spPr>
          <a:xfrm>
            <a:off x="297237" y="4367644"/>
            <a:ext cx="3722400" cy="1869643"/>
          </a:xfrm>
        </p:spPr>
        <p:txBody>
          <a:bodyPr anchor="t">
            <a:noAutofit/>
          </a:bodyPr>
          <a:lstStyle>
            <a:lvl1pPr>
              <a:lnSpc>
                <a:spcPct val="100000"/>
              </a:lnSpc>
              <a:defRPr sz="1800">
                <a:solidFill>
                  <a:srgbClr val="5D574C"/>
                </a:solidFill>
              </a:defRPr>
            </a:lvl1pPr>
            <a:lvl2pPr>
              <a:lnSpc>
                <a:spcPct val="100000"/>
              </a:lnSpc>
              <a:defRPr sz="1800">
                <a:solidFill>
                  <a:srgbClr val="5D574C"/>
                </a:solidFill>
              </a:defRPr>
            </a:lvl2pPr>
            <a:lvl3pPr>
              <a:lnSpc>
                <a:spcPct val="100000"/>
              </a:lnSpc>
              <a:defRPr sz="1800">
                <a:solidFill>
                  <a:srgbClr val="5D574C"/>
                </a:solidFill>
              </a:defRPr>
            </a:lvl3pPr>
            <a:lvl4pPr>
              <a:lnSpc>
                <a:spcPct val="100000"/>
              </a:lnSpc>
              <a:defRPr sz="1800">
                <a:solidFill>
                  <a:srgbClr val="5D574C"/>
                </a:solidFill>
              </a:defRPr>
            </a:lvl4pPr>
            <a:lvl5pPr>
              <a:lnSpc>
                <a:spcPct val="100000"/>
              </a:lnSpc>
              <a:defRPr sz="1800"/>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p:txBody>
      </p:sp>
      <p:sp>
        <p:nvSpPr>
          <p:cNvPr id="3" name="Content Placeholder 8">
            <a:extLst>
              <a:ext uri="{FF2B5EF4-FFF2-40B4-BE49-F238E27FC236}">
                <a16:creationId xmlns:a16="http://schemas.microsoft.com/office/drawing/2014/main" id="{B9682658-8F2A-B781-0342-4A9310F93CA9}"/>
              </a:ext>
            </a:extLst>
          </p:cNvPr>
          <p:cNvSpPr>
            <a:spLocks noGrp="1"/>
          </p:cNvSpPr>
          <p:nvPr>
            <p:ph sz="quarter" idx="16" hasCustomPrompt="1"/>
          </p:nvPr>
        </p:nvSpPr>
        <p:spPr>
          <a:xfrm>
            <a:off x="4239924" y="4367644"/>
            <a:ext cx="3722400" cy="1869643"/>
          </a:xfrm>
        </p:spPr>
        <p:txBody>
          <a:bodyPr anchor="t">
            <a:noAutofit/>
          </a:bodyPr>
          <a:lstStyle>
            <a:lvl1pPr>
              <a:lnSpc>
                <a:spcPct val="100000"/>
              </a:lnSpc>
              <a:defRPr sz="1800">
                <a:solidFill>
                  <a:srgbClr val="5D574C"/>
                </a:solidFill>
              </a:defRPr>
            </a:lvl1pPr>
            <a:lvl2pPr>
              <a:lnSpc>
                <a:spcPct val="100000"/>
              </a:lnSpc>
              <a:defRPr sz="1800">
                <a:solidFill>
                  <a:srgbClr val="5D574C"/>
                </a:solidFill>
              </a:defRPr>
            </a:lvl2pPr>
            <a:lvl3pPr>
              <a:lnSpc>
                <a:spcPct val="100000"/>
              </a:lnSpc>
              <a:defRPr sz="1800">
                <a:solidFill>
                  <a:srgbClr val="5D574C"/>
                </a:solidFill>
              </a:defRPr>
            </a:lvl3pPr>
            <a:lvl4pPr>
              <a:lnSpc>
                <a:spcPct val="100000"/>
              </a:lnSpc>
              <a:defRPr sz="1800">
                <a:solidFill>
                  <a:srgbClr val="5D574C"/>
                </a:solidFill>
              </a:defRPr>
            </a:lvl4pPr>
            <a:lvl5pPr>
              <a:lnSpc>
                <a:spcPct val="100000"/>
              </a:lnSpc>
              <a:defRPr sz="1800">
                <a:solidFill>
                  <a:srgbClr val="5D574C"/>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6" name="Content Placeholder 8">
            <a:extLst>
              <a:ext uri="{FF2B5EF4-FFF2-40B4-BE49-F238E27FC236}">
                <a16:creationId xmlns:a16="http://schemas.microsoft.com/office/drawing/2014/main" id="{4D069603-BABF-C81E-27E8-2A558E0CE7BC}"/>
              </a:ext>
            </a:extLst>
          </p:cNvPr>
          <p:cNvSpPr>
            <a:spLocks noGrp="1"/>
          </p:cNvSpPr>
          <p:nvPr>
            <p:ph sz="quarter" idx="17" hasCustomPrompt="1"/>
          </p:nvPr>
        </p:nvSpPr>
        <p:spPr>
          <a:xfrm>
            <a:off x="8182611" y="4367645"/>
            <a:ext cx="3720464" cy="1869643"/>
          </a:xfrm>
        </p:spPr>
        <p:txBody>
          <a:bodyPr anchor="t">
            <a:noAutofit/>
          </a:bodyPr>
          <a:lstStyle>
            <a:lvl1pPr>
              <a:lnSpc>
                <a:spcPct val="100000"/>
              </a:lnSpc>
              <a:defRPr sz="1800">
                <a:solidFill>
                  <a:srgbClr val="5D574C"/>
                </a:solidFill>
              </a:defRPr>
            </a:lvl1pPr>
            <a:lvl2pPr>
              <a:lnSpc>
                <a:spcPct val="100000"/>
              </a:lnSpc>
              <a:defRPr sz="1800">
                <a:solidFill>
                  <a:srgbClr val="5D574C"/>
                </a:solidFill>
              </a:defRPr>
            </a:lvl2pPr>
            <a:lvl3pPr>
              <a:lnSpc>
                <a:spcPct val="100000"/>
              </a:lnSpc>
              <a:defRPr sz="1800">
                <a:solidFill>
                  <a:srgbClr val="5D574C"/>
                </a:solidFill>
              </a:defRPr>
            </a:lvl3pPr>
            <a:lvl4pPr>
              <a:lnSpc>
                <a:spcPct val="100000"/>
              </a:lnSpc>
              <a:defRPr sz="1800">
                <a:solidFill>
                  <a:srgbClr val="5D574C"/>
                </a:solidFill>
              </a:defRPr>
            </a:lvl4pPr>
            <a:lvl5pPr>
              <a:lnSpc>
                <a:spcPct val="100000"/>
              </a:lnSpc>
              <a:defRPr sz="1800">
                <a:solidFill>
                  <a:srgbClr val="5D574C"/>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11" name="Text Placeholder 10">
            <a:extLst>
              <a:ext uri="{FF2B5EF4-FFF2-40B4-BE49-F238E27FC236}">
                <a16:creationId xmlns:a16="http://schemas.microsoft.com/office/drawing/2014/main" id="{8BFD28DE-4733-8AC8-DD88-B60970E13F0E}"/>
              </a:ext>
            </a:extLst>
          </p:cNvPr>
          <p:cNvSpPr>
            <a:spLocks noGrp="1"/>
          </p:cNvSpPr>
          <p:nvPr>
            <p:ph type="body" sz="quarter" idx="18" hasCustomPrompt="1"/>
          </p:nvPr>
        </p:nvSpPr>
        <p:spPr>
          <a:xfrm>
            <a:off x="296574" y="2292263"/>
            <a:ext cx="3709949" cy="1934222"/>
          </a:xfrm>
        </p:spPr>
        <p:txBody>
          <a:bodyPr anchor="b"/>
          <a:lstStyle>
            <a:lvl1pPr marL="0" indent="0">
              <a:lnSpc>
                <a:spcPct val="80000"/>
              </a:lnSpc>
              <a:spcBef>
                <a:spcPts val="0"/>
              </a:spcBef>
              <a:buNone/>
              <a:defRPr sz="6800" spc="0" baseline="0">
                <a:solidFill>
                  <a:srgbClr val="5D574C"/>
                </a:solidFill>
                <a:latin typeface="+mj-lt"/>
              </a:defRPr>
            </a:lvl1pPr>
          </a:lstStyle>
          <a:p>
            <a:pPr lvl="0"/>
            <a:r>
              <a:rPr lang="en-DK" dirty="0">
                <a:effectLst/>
              </a:rPr>
              <a:t>12%</a:t>
            </a:r>
            <a:endParaRPr lang="en-GB" dirty="0"/>
          </a:p>
        </p:txBody>
      </p:sp>
      <p:sp>
        <p:nvSpPr>
          <p:cNvPr id="13" name="Text Placeholder 10">
            <a:extLst>
              <a:ext uri="{FF2B5EF4-FFF2-40B4-BE49-F238E27FC236}">
                <a16:creationId xmlns:a16="http://schemas.microsoft.com/office/drawing/2014/main" id="{114F8787-A65B-E58F-BD6C-7F26FBA701CA}"/>
              </a:ext>
            </a:extLst>
          </p:cNvPr>
          <p:cNvSpPr>
            <a:spLocks noGrp="1"/>
          </p:cNvSpPr>
          <p:nvPr>
            <p:ph type="body" sz="quarter" idx="19" hasCustomPrompt="1"/>
          </p:nvPr>
        </p:nvSpPr>
        <p:spPr>
          <a:xfrm>
            <a:off x="4239924" y="2292263"/>
            <a:ext cx="3709949" cy="1934222"/>
          </a:xfrm>
        </p:spPr>
        <p:txBody>
          <a:bodyPr anchor="b"/>
          <a:lstStyle>
            <a:lvl1pPr marL="0" indent="0">
              <a:lnSpc>
                <a:spcPct val="80000"/>
              </a:lnSpc>
              <a:spcBef>
                <a:spcPts val="0"/>
              </a:spcBef>
              <a:buNone/>
              <a:defRPr sz="6800" spc="0" baseline="0">
                <a:solidFill>
                  <a:srgbClr val="5D574C"/>
                </a:solidFill>
                <a:latin typeface="+mj-lt"/>
              </a:defRPr>
            </a:lvl1pPr>
          </a:lstStyle>
          <a:p>
            <a:pPr lvl="0"/>
            <a:r>
              <a:rPr lang="en-GB" dirty="0"/>
              <a:t>34%</a:t>
            </a:r>
          </a:p>
        </p:txBody>
      </p:sp>
      <p:sp>
        <p:nvSpPr>
          <p:cNvPr id="14" name="Text Placeholder 10">
            <a:extLst>
              <a:ext uri="{FF2B5EF4-FFF2-40B4-BE49-F238E27FC236}">
                <a16:creationId xmlns:a16="http://schemas.microsoft.com/office/drawing/2014/main" id="{292C8953-598C-0207-980E-3AFDDA366363}"/>
              </a:ext>
            </a:extLst>
          </p:cNvPr>
          <p:cNvSpPr>
            <a:spLocks noGrp="1"/>
          </p:cNvSpPr>
          <p:nvPr>
            <p:ph type="body" sz="quarter" idx="20" hasCustomPrompt="1"/>
          </p:nvPr>
        </p:nvSpPr>
        <p:spPr>
          <a:xfrm>
            <a:off x="8192510" y="2292263"/>
            <a:ext cx="3709949" cy="1934222"/>
          </a:xfrm>
        </p:spPr>
        <p:txBody>
          <a:bodyPr anchor="b"/>
          <a:lstStyle>
            <a:lvl1pPr marL="0" indent="0">
              <a:lnSpc>
                <a:spcPct val="80000"/>
              </a:lnSpc>
              <a:spcBef>
                <a:spcPts val="0"/>
              </a:spcBef>
              <a:buNone/>
              <a:defRPr sz="6800" spc="0" baseline="0">
                <a:solidFill>
                  <a:srgbClr val="5D574C"/>
                </a:solidFill>
                <a:latin typeface="+mj-lt"/>
              </a:defRPr>
            </a:lvl1pPr>
          </a:lstStyle>
          <a:p>
            <a:pPr lvl="0"/>
            <a:r>
              <a:rPr lang="en-GB" dirty="0"/>
              <a:t>56%</a:t>
            </a:r>
          </a:p>
        </p:txBody>
      </p:sp>
      <p:sp>
        <p:nvSpPr>
          <p:cNvPr id="4" name="TextBox 3">
            <a:extLst>
              <a:ext uri="{FF2B5EF4-FFF2-40B4-BE49-F238E27FC236}">
                <a16:creationId xmlns:a16="http://schemas.microsoft.com/office/drawing/2014/main" id="{6A4633B0-F780-4792-4412-EA7424930CA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pic>
        <p:nvPicPr>
          <p:cNvPr id="5" name="Graphic 4">
            <a:extLst>
              <a:ext uri="{FF2B5EF4-FFF2-40B4-BE49-F238E27FC236}">
                <a16:creationId xmlns:a16="http://schemas.microsoft.com/office/drawing/2014/main" id="{C82D4765-050A-62DE-0FBD-B3D1F5FB0B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935354400"/>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2682" userDrawn="1">
          <p15:clr>
            <a:srgbClr val="FBAE40"/>
          </p15:clr>
        </p15:guide>
        <p15:guide id="15" orient="horz" pos="2750" userDrawn="1">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ig number &amp; Tex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CBC73AA-2DFE-E794-7E0C-FD274CCA70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7" name="Text Placeholder 4">
            <a:extLst>
              <a:ext uri="{FF2B5EF4-FFF2-40B4-BE49-F238E27FC236}">
                <a16:creationId xmlns:a16="http://schemas.microsoft.com/office/drawing/2014/main" id="{94AC105B-F9EE-7CC0-9711-5134EB636F9E}"/>
              </a:ext>
            </a:extLst>
          </p:cNvPr>
          <p:cNvSpPr>
            <a:spLocks noGrp="1"/>
          </p:cNvSpPr>
          <p:nvPr>
            <p:ph type="body" sz="quarter" idx="12" hasCustomPrompt="1"/>
          </p:nvPr>
        </p:nvSpPr>
        <p:spPr>
          <a:xfrm>
            <a:off x="287338" y="3302000"/>
            <a:ext cx="8653462" cy="1143000"/>
          </a:xfrm>
        </p:spPr>
        <p:txBody>
          <a:bodyPr anchor="t"/>
          <a:lstStyle>
            <a:lvl1pPr marL="0" indent="0">
              <a:lnSpc>
                <a:spcPct val="85000"/>
              </a:lnSpc>
              <a:buNone/>
              <a:defRPr sz="4000" b="1">
                <a:solidFill>
                  <a:srgbClr val="5D574C"/>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Descriptive text goes here</a:t>
            </a:r>
          </a:p>
        </p:txBody>
      </p:sp>
      <p:sp>
        <p:nvSpPr>
          <p:cNvPr id="9" name="Pladsholder til tekst 2">
            <a:extLst>
              <a:ext uri="{FF2B5EF4-FFF2-40B4-BE49-F238E27FC236}">
                <a16:creationId xmlns:a16="http://schemas.microsoft.com/office/drawing/2014/main" id="{2C2DB8C9-6E72-6F60-100A-1F1ABF5185AF}"/>
              </a:ext>
            </a:extLst>
          </p:cNvPr>
          <p:cNvSpPr>
            <a:spLocks noGrp="1"/>
          </p:cNvSpPr>
          <p:nvPr>
            <p:ph type="body" idx="1" hasCustomPrompt="1"/>
          </p:nvPr>
        </p:nvSpPr>
        <p:spPr>
          <a:xfrm>
            <a:off x="2873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2" name="TextBox 1">
            <a:extLst>
              <a:ext uri="{FF2B5EF4-FFF2-40B4-BE49-F238E27FC236}">
                <a16:creationId xmlns:a16="http://schemas.microsoft.com/office/drawing/2014/main" id="{2BF7D354-16CB-F900-A4B0-826F0D2DD75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3" name="Titel 1">
            <a:extLst>
              <a:ext uri="{FF2B5EF4-FFF2-40B4-BE49-F238E27FC236}">
                <a16:creationId xmlns:a16="http://schemas.microsoft.com/office/drawing/2014/main" id="{40DD9090-E8F1-1CD3-0904-2710806126C7}"/>
              </a:ext>
            </a:extLst>
          </p:cNvPr>
          <p:cNvSpPr>
            <a:spLocks noGrp="1"/>
          </p:cNvSpPr>
          <p:nvPr>
            <p:ph type="title" hasCustomPrompt="1"/>
          </p:nvPr>
        </p:nvSpPr>
        <p:spPr>
          <a:xfrm>
            <a:off x="287338" y="633000"/>
            <a:ext cx="8653462" cy="2224500"/>
          </a:xfrm>
        </p:spPr>
        <p:txBody>
          <a:bodyPr anchor="t">
            <a:noAutofit/>
          </a:bodyPr>
          <a:lstStyle>
            <a:lvl1pPr>
              <a:lnSpc>
                <a:spcPct val="85000"/>
              </a:lnSpc>
              <a:defRPr sz="20800">
                <a:solidFill>
                  <a:srgbClr val="5D574C"/>
                </a:solidFill>
              </a:defRPr>
            </a:lvl1pPr>
          </a:lstStyle>
          <a:p>
            <a:r>
              <a:rPr lang="en-US" dirty="0"/>
              <a:t>12345</a:t>
            </a:r>
            <a:endParaRPr lang="en-GB" dirty="0"/>
          </a:p>
        </p:txBody>
      </p:sp>
      <p:sp>
        <p:nvSpPr>
          <p:cNvPr id="8" name="Pladsholder til tekst 2">
            <a:extLst>
              <a:ext uri="{FF2B5EF4-FFF2-40B4-BE49-F238E27FC236}">
                <a16:creationId xmlns:a16="http://schemas.microsoft.com/office/drawing/2014/main" id="{DCADF324-ED0C-887B-572B-B53606182D15}"/>
              </a:ext>
            </a:extLst>
          </p:cNvPr>
          <p:cNvSpPr>
            <a:spLocks noGrp="1"/>
          </p:cNvSpPr>
          <p:nvPr>
            <p:ph type="body" idx="13" hasCustomPrompt="1"/>
          </p:nvPr>
        </p:nvSpPr>
        <p:spPr>
          <a:xfrm>
            <a:off x="62817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10" name="Text Placeholder 10">
            <a:extLst>
              <a:ext uri="{FF2B5EF4-FFF2-40B4-BE49-F238E27FC236}">
                <a16:creationId xmlns:a16="http://schemas.microsoft.com/office/drawing/2014/main" id="{E3463E2C-C068-93F6-8242-871F35728EB8}"/>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5D574C"/>
                </a:solidFill>
                <a:ea typeface="Octave" panose="02010804030201040203" pitchFamily="50" charset="0"/>
              </a:defRPr>
            </a:lvl1pPr>
          </a:lstStyle>
          <a:p>
            <a:pPr marL="144000" lvl="0" indent="-144000"/>
            <a:r>
              <a:rPr lang="en-GB" dirty="0"/>
              <a:t>Source</a:t>
            </a:r>
          </a:p>
        </p:txBody>
      </p:sp>
    </p:spTree>
    <p:extLst>
      <p:ext uri="{BB962C8B-B14F-4D97-AF65-F5344CB8AC3E}">
        <p14:creationId xmlns:p14="http://schemas.microsoft.com/office/powerpoint/2010/main" val="2689171493"/>
      </p:ext>
    </p:extLst>
  </p:cSld>
  <p:clrMapOvr>
    <a:masterClrMapping/>
  </p:clrMapOvr>
  <p:extLst>
    <p:ext uri="{DCECCB84-F9BA-43D5-87BE-67443E8EF086}">
      <p15:sldGuideLst xmlns:p15="http://schemas.microsoft.com/office/powerpoint/2012/main">
        <p15:guide id="1" orient="horz" pos="2999" userDrawn="1">
          <p15:clr>
            <a:srgbClr val="FBAE40"/>
          </p15:clr>
        </p15:guide>
        <p15:guide id="2" orient="horz" pos="2069" userDrawn="1">
          <p15:clr>
            <a:srgbClr val="FBAE40"/>
          </p15:clr>
        </p15:guide>
        <p15:guide id="3" orient="horz" pos="2818" userDrawn="1">
          <p15:clr>
            <a:srgbClr val="FBAE40"/>
          </p15:clr>
        </p15:guide>
        <p15:guide id="4" orient="horz" pos="1797" userDrawn="1">
          <p15:clr>
            <a:srgbClr val="FBAE40"/>
          </p15:clr>
        </p15:guide>
        <p15:guide id="5" pos="3953"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1">
    <p:bg>
      <p:bgPr>
        <a:solidFill>
          <a:srgbClr val="5D574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E9E3D3"/>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Tree>
    <p:extLst>
      <p:ext uri="{BB962C8B-B14F-4D97-AF65-F5344CB8AC3E}">
        <p14:creationId xmlns:p14="http://schemas.microsoft.com/office/powerpoint/2010/main" val="845548471"/>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2">
    <p:bg>
      <p:bgPr>
        <a:solidFill>
          <a:srgbClr val="E9E3D3"/>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5D574C"/>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1484675743"/>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arge text - Pictur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34B62B84-29FD-1AB1-61A1-EF5B624357CE}"/>
              </a:ext>
            </a:extLst>
          </p:cNvPr>
          <p:cNvSpPr>
            <a:spLocks noGrp="1"/>
          </p:cNvSpPr>
          <p:nvPr>
            <p:ph type="pic" sz="quarter" idx="16"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8" name="Pladsholder til tekst 2">
            <a:extLst>
              <a:ext uri="{FF2B5EF4-FFF2-40B4-BE49-F238E27FC236}">
                <a16:creationId xmlns:a16="http://schemas.microsoft.com/office/drawing/2014/main" id="{D8EF23A0-5305-6839-C550-ABDF27F78DF6}"/>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2" name="Text Placeholder 9">
            <a:extLst>
              <a:ext uri="{FF2B5EF4-FFF2-40B4-BE49-F238E27FC236}">
                <a16:creationId xmlns:a16="http://schemas.microsoft.com/office/drawing/2014/main" id="{4D82D557-796F-B7D3-6F66-DEFBD46404A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3" name="Text Placeholder 7">
            <a:extLst>
              <a:ext uri="{FF2B5EF4-FFF2-40B4-BE49-F238E27FC236}">
                <a16:creationId xmlns:a16="http://schemas.microsoft.com/office/drawing/2014/main" id="{D7B20B5D-BC4F-443B-46D2-886128DA7BEC}"/>
              </a:ext>
            </a:extLst>
          </p:cNvPr>
          <p:cNvSpPr>
            <a:spLocks noGrp="1"/>
          </p:cNvSpPr>
          <p:nvPr>
            <p:ph type="body" sz="quarter" idx="15"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6" name="Titel 1">
            <a:extLst>
              <a:ext uri="{FF2B5EF4-FFF2-40B4-BE49-F238E27FC236}">
                <a16:creationId xmlns:a16="http://schemas.microsoft.com/office/drawing/2014/main" id="{8EBAA076-F84C-4B95-8E12-8C34818D5E3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1"/>
                </a:solidFill>
              </a:defRPr>
            </a:lvl1pPr>
          </a:lstStyle>
          <a:p>
            <a:r>
              <a:rPr lang="en-GB" dirty="0">
                <a:effectLst/>
              </a:rPr>
              <a:t>New section intro text</a:t>
            </a:r>
            <a:endParaRPr lang="en-GB" dirty="0"/>
          </a:p>
        </p:txBody>
      </p:sp>
    </p:spTree>
    <p:extLst>
      <p:ext uri="{BB962C8B-B14F-4D97-AF65-F5344CB8AC3E}">
        <p14:creationId xmlns:p14="http://schemas.microsoft.com/office/powerpoint/2010/main" val="2532588743"/>
      </p:ext>
    </p:extLst>
  </p:cSld>
  <p:clrMapOvr>
    <a:masterClrMapping/>
  </p:clrMapOvr>
  <p:extLst>
    <p:ext uri="{DCECCB84-F9BA-43D5-87BE-67443E8EF086}">
      <p15:sldGuideLst xmlns:p15="http://schemas.microsoft.com/office/powerpoint/2012/main">
        <p15:guide id="2" orient="horz" pos="1661" userDrawn="1">
          <p15:clr>
            <a:srgbClr val="FBAE40"/>
          </p15:clr>
        </p15:guide>
        <p15:guide id="3" orient="horz" pos="2999"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1">
    <p:bg>
      <p:bgPr>
        <a:solidFill>
          <a:srgbClr val="5D574C"/>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E9E3D3"/>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E9E3D3"/>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E9E3D3"/>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E9E3D3"/>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E9E3D3"/>
                </a:solidFill>
              </a:defRPr>
            </a:lvl1pPr>
          </a:lstStyle>
          <a:p>
            <a:r>
              <a:rPr lang="en-US" dirty="0"/>
              <a:t>Headline, 1 line of text</a:t>
            </a:r>
            <a:endParaRPr lang="en-GB" dirty="0"/>
          </a:p>
        </p:txBody>
      </p:sp>
    </p:spTree>
    <p:extLst>
      <p:ext uri="{BB962C8B-B14F-4D97-AF65-F5344CB8AC3E}">
        <p14:creationId xmlns:p14="http://schemas.microsoft.com/office/powerpoint/2010/main" val="2390653353"/>
      </p:ext>
    </p:extLst>
  </p:cSld>
  <p:clrMapOvr>
    <a:masterClrMapping/>
  </p:clrMapOvr>
  <p:extLst>
    <p:ext uri="{DCECCB84-F9BA-43D5-87BE-67443E8EF086}">
      <p15:sldGuideLst xmlns:p15="http://schemas.microsoft.com/office/powerpoint/2012/main">
        <p15:guide id="1" orient="horz" pos="1706" userDrawn="1">
          <p15:clr>
            <a:srgbClr val="FBAE40"/>
          </p15:clr>
        </p15:guide>
        <p15:guide id="2" orient="horz" pos="1185" userDrawn="1">
          <p15:clr>
            <a:srgbClr val="FBAE40"/>
          </p15:clr>
        </p15:guide>
        <p15:guide id="3" orient="horz" pos="867"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2">
    <p:bg>
      <p:bgPr>
        <a:solidFill>
          <a:srgbClr val="E9E3D3"/>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5D574C"/>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5D574C"/>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5D574C"/>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5D574C"/>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5D574C"/>
                </a:solidFill>
              </a:defRPr>
            </a:lvl1pPr>
          </a:lstStyle>
          <a:p>
            <a:r>
              <a:rPr lang="en-US" dirty="0"/>
              <a:t>Headline, 1 line of text</a:t>
            </a:r>
            <a:endParaRPr lang="en-GB" dirty="0"/>
          </a:p>
        </p:txBody>
      </p:sp>
      <p:pic>
        <p:nvPicPr>
          <p:cNvPr id="3" name="Graphic 2">
            <a:extLst>
              <a:ext uri="{FF2B5EF4-FFF2-40B4-BE49-F238E27FC236}">
                <a16:creationId xmlns:a16="http://schemas.microsoft.com/office/drawing/2014/main" id="{5DC262A8-33D4-77C8-A836-7ECC690543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7875" y="287338"/>
            <a:ext cx="1465200" cy="195360"/>
          </a:xfrm>
          <a:prstGeom prst="rect">
            <a:avLst/>
          </a:prstGeom>
        </p:spPr>
      </p:pic>
    </p:spTree>
    <p:extLst>
      <p:ext uri="{BB962C8B-B14F-4D97-AF65-F5344CB8AC3E}">
        <p14:creationId xmlns:p14="http://schemas.microsoft.com/office/powerpoint/2010/main" val="574221729"/>
      </p:ext>
    </p:extLst>
  </p:cSld>
  <p:clrMapOvr>
    <a:masterClrMapping/>
  </p:clrMapOvr>
  <p:extLst>
    <p:ext uri="{DCECCB84-F9BA-43D5-87BE-67443E8EF086}">
      <p15:sldGuideLst xmlns:p15="http://schemas.microsoft.com/office/powerpoint/2012/main">
        <p15:guide id="1" orient="horz" pos="1253" userDrawn="1">
          <p15:clr>
            <a:srgbClr val="FBAE40"/>
          </p15:clr>
        </p15:guide>
        <p15:guide id="2" orient="horz" pos="867" userDrawn="1">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1">
    <p:bg>
      <p:bgPr>
        <a:solidFill>
          <a:srgbClr val="5D574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E9E3D3"/>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3105"/>
            <a:ext cx="3877200" cy="3902367"/>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0450"/>
            <a:ext cx="3877200" cy="3905021"/>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Tree>
    <p:extLst>
      <p:ext uri="{BB962C8B-B14F-4D97-AF65-F5344CB8AC3E}">
        <p14:creationId xmlns:p14="http://schemas.microsoft.com/office/powerpoint/2010/main" val="3245814872"/>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2">
    <p:bg>
      <p:bgPr>
        <a:solidFill>
          <a:srgbClr val="E9E3D3"/>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5D574C"/>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1503"/>
            <a:ext cx="3877200" cy="390396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1503"/>
            <a:ext cx="3877200" cy="3903968"/>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627096136"/>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1">
    <p:bg>
      <p:bgPr>
        <a:solidFill>
          <a:srgbClr val="5D574C"/>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13255" y="5593674"/>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9E3D3"/>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E9E3D3"/>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7498" y="5203563"/>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9E3D3"/>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86966"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9E3D3"/>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Tree>
    <p:extLst>
      <p:ext uri="{BB962C8B-B14F-4D97-AF65-F5344CB8AC3E}">
        <p14:creationId xmlns:p14="http://schemas.microsoft.com/office/powerpoint/2010/main" val="2421002143"/>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2">
    <p:bg>
      <p:bgPr>
        <a:solidFill>
          <a:srgbClr val="E9E3D3"/>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086640" y="5588711"/>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5D574C"/>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5D574C"/>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1623" y="5199575"/>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5D574C"/>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0641" y="5895553"/>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5D574C"/>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196704162"/>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1">
    <p:bg>
      <p:bgPr>
        <a:solidFill>
          <a:srgbClr val="5D574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5383"/>
          </a:xfrm>
        </p:spPr>
        <p:txBody>
          <a:bodyPr/>
          <a:lstStyle>
            <a:lvl1pPr>
              <a:defRPr>
                <a:solidFill>
                  <a:srgbClr val="E9E3D3"/>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Tree>
    <p:extLst>
      <p:ext uri="{BB962C8B-B14F-4D97-AF65-F5344CB8AC3E}">
        <p14:creationId xmlns:p14="http://schemas.microsoft.com/office/powerpoint/2010/main" val="2633179671"/>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userDrawn="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2">
    <p:bg>
      <p:bgPr>
        <a:solidFill>
          <a:srgbClr val="E9E3D3"/>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8"/>
            <a:ext cx="8662515" cy="1196976"/>
          </a:xfrm>
        </p:spPr>
        <p:txBody>
          <a:bodyPr/>
          <a:lstStyle>
            <a:lvl1pPr>
              <a:defRPr>
                <a:solidFill>
                  <a:srgbClr val="5D574C"/>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Tree>
    <p:extLst>
      <p:ext uri="{BB962C8B-B14F-4D97-AF65-F5344CB8AC3E}">
        <p14:creationId xmlns:p14="http://schemas.microsoft.com/office/powerpoint/2010/main" val="243321293"/>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35" userDrawn="1">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1">
    <p:bg>
      <p:bgPr>
        <a:solidFill>
          <a:srgbClr val="5D574C"/>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096803"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9E3D3"/>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214892"/>
          </a:xfrm>
        </p:spPr>
        <p:txBody>
          <a:bodyPr/>
          <a:lstStyle>
            <a:lvl1pPr>
              <a:defRPr>
                <a:solidFill>
                  <a:srgbClr val="E9E3D3"/>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1627" y="4695486"/>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9E3D3"/>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883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9E3D3"/>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60826"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9E3D3"/>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9E3D3"/>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1904810466"/>
      </p:ext>
    </p:extLst>
  </p:cSld>
  <p:clrMapOvr>
    <a:masterClrMapping/>
  </p:clrMapOvr>
  <p:extLst>
    <p:ext uri="{DCECCB84-F9BA-43D5-87BE-67443E8EF086}">
      <p15:sldGuideLst xmlns:p15="http://schemas.microsoft.com/office/powerpoint/2012/main">
        <p15:guide id="1" orient="horz" pos="958" userDrawn="1">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2">
    <p:bg>
      <p:bgPr>
        <a:solidFill>
          <a:srgbClr val="E9E3D3"/>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1109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5D574C"/>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214892"/>
          </a:xfrm>
        </p:spPr>
        <p:txBody>
          <a:bodyPr/>
          <a:lstStyle>
            <a:lvl1pPr>
              <a:defRPr>
                <a:solidFill>
                  <a:srgbClr val="5D574C"/>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5D574C"/>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315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5D574C"/>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5532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5D574C"/>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3127698845"/>
      </p:ext>
    </p:extLst>
  </p:cSld>
  <p:clrMapOvr>
    <a:masterClrMapping/>
  </p:clrMapOvr>
  <p:extLst>
    <p:ext uri="{DCECCB84-F9BA-43D5-87BE-67443E8EF086}">
      <p15:sldGuideLst xmlns:p15="http://schemas.microsoft.com/office/powerpoint/2012/main">
        <p15:guide id="1" orient="horz" pos="95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Medium text 1">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chemeClr val="tx2"/>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164906747"/>
      </p:ext>
    </p:extLst>
  </p:cSld>
  <p:clrMapOvr>
    <a:masterClrMapping/>
  </p:clrMapOvr>
  <p:extLst>
    <p:ext uri="{DCECCB84-F9BA-43D5-87BE-67443E8EF086}">
      <p15:sldGuideLst xmlns:p15="http://schemas.microsoft.com/office/powerpoint/2012/main">
        <p15:guide id="2" orient="horz" pos="1774" userDrawn="1">
          <p15:clr>
            <a:srgbClr val="FBAE40"/>
          </p15:clr>
        </p15:guide>
        <p15:guide id="3" orient="horz" pos="2999"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rgbClr val="FBF9F6"/>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5D574C"/>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68954"/>
            <a:ext cx="8653462" cy="868333"/>
          </a:xfrm>
          <a:prstGeom prst="rect">
            <a:avLst/>
          </a:prstGeom>
        </p:spPr>
        <p:txBody>
          <a:bodyPr anchor="b">
            <a:noAutofit/>
          </a:bodyPr>
          <a:lstStyle>
            <a:lvl1pPr marL="0" indent="0">
              <a:lnSpc>
                <a:spcPct val="85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35321"/>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55189"/>
            <a:ext cx="1346400" cy="430887"/>
          </a:xfrm>
        </p:spPr>
        <p:txBody>
          <a:bodyPr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35321"/>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35321"/>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35321"/>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5D574C"/>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2233354982"/>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bg1"/>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9582"/>
            <a:ext cx="1346400" cy="430887"/>
          </a:xfrm>
        </p:spPr>
        <p:txBody>
          <a:bodyPr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5D574C"/>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70897"/>
            <a:ext cx="8653462" cy="866390"/>
          </a:xfrm>
          <a:prstGeom prst="rect">
            <a:avLst/>
          </a:prstGeom>
        </p:spPr>
        <p:txBody>
          <a:bodyPr anchor="b">
            <a:noAutofit/>
          </a:bodyPr>
          <a:lstStyle>
            <a:lvl1pPr marL="0" indent="0">
              <a:lnSpc>
                <a:spcPct val="85000"/>
              </a:lnSpc>
              <a:spcBef>
                <a:spcPts val="0"/>
              </a:spcBef>
              <a:spcAft>
                <a:spcPts val="0"/>
              </a:spcAft>
              <a:buNone/>
              <a:defRPr sz="1800">
                <a:solidFill>
                  <a:srgbClr val="5D574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31428"/>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61811"/>
            <a:ext cx="1346400" cy="430887"/>
          </a:xfrm>
        </p:spPr>
        <p:txBody>
          <a:bodyPr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31428"/>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31428"/>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31428"/>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5D574C"/>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792974510"/>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meline 3">
    <p:bg>
      <p:bgPr>
        <a:solidFill>
          <a:srgbClr val="FBF9F6"/>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579964"/>
          </a:xfrm>
        </p:spPr>
        <p:txBody>
          <a:bodyPr/>
          <a:lstStyle>
            <a:lvl1pPr>
              <a:defRPr>
                <a:solidFill>
                  <a:srgbClr val="5D574C"/>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10845"/>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52688"/>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10845"/>
            <a:ext cx="1201523" cy="430887"/>
          </a:xfrm>
        </p:spPr>
        <p:txBody>
          <a:bodyPr wrap="square" anchor="b">
            <a:spAutoFit/>
          </a:bodyPr>
          <a:lstStyle>
            <a:lvl1pPr marL="0" indent="0" algn="l">
              <a:buNone/>
              <a:defRPr sz="1400" b="0">
                <a:solidFill>
                  <a:srgbClr val="5D574C"/>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10845"/>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03801"/>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03801"/>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10845"/>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61274"/>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61274"/>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61274"/>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61274"/>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62468"/>
            <a:ext cx="1347315" cy="430887"/>
          </a:xfrm>
        </p:spPr>
        <p:txBody>
          <a:bodyPr wrap="square" anchor="b">
            <a:spAutoFit/>
          </a:bodyPr>
          <a:lstStyle>
            <a:lvl1pPr marL="0" indent="0" algn="l">
              <a:buNone/>
              <a:defRPr sz="1400" b="0">
                <a:solidFill>
                  <a:srgbClr val="5D574C"/>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2691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2691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2691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2691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2691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2691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5765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5D574C"/>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5390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5390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5765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57654"/>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5765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37268566"/>
      </p:ext>
    </p:extLst>
  </p:cSld>
  <p:clrMapOvr>
    <a:masterClrMapping/>
  </p:clrMapOvr>
  <p:extLst>
    <p:ext uri="{DCECCB84-F9BA-43D5-87BE-67443E8EF086}">
      <p15:sldGuideLst xmlns:p15="http://schemas.microsoft.com/office/powerpoint/2012/main">
        <p15:guide id="1" orient="horz" pos="1185" userDrawn="1">
          <p15:clr>
            <a:srgbClr val="FBAE40"/>
          </p15:clr>
        </p15:guide>
        <p15:guide id="2" orient="horz" pos="1729" userDrawn="1">
          <p15:clr>
            <a:srgbClr val="FBAE40"/>
          </p15:clr>
        </p15:guide>
        <p15:guide id="3" orient="horz" pos="2387"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meline 4">
    <p:bg>
      <p:bgPr>
        <a:solidFill>
          <a:schemeClr val="bg1"/>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5D574C"/>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578039"/>
          </a:xfrm>
        </p:spPr>
        <p:txBody>
          <a:bodyPr/>
          <a:lstStyle>
            <a:lvl1pPr>
              <a:defRPr>
                <a:solidFill>
                  <a:srgbClr val="5D574C"/>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47363"/>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61274"/>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47363"/>
            <a:ext cx="1201523" cy="430887"/>
          </a:xfrm>
        </p:spPr>
        <p:txBody>
          <a:bodyPr wrap="square" anchor="b">
            <a:spAutoFit/>
          </a:bodyPr>
          <a:lstStyle>
            <a:lvl1pPr marL="0" indent="0" algn="l">
              <a:buNone/>
              <a:defRPr sz="1400" b="0">
                <a:solidFill>
                  <a:srgbClr val="5D574C"/>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47363"/>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50829"/>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50829"/>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47363"/>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61274"/>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61274"/>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61274"/>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61274"/>
            <a:ext cx="1347315" cy="430887"/>
          </a:xfrm>
        </p:spPr>
        <p:txBody>
          <a:bodyPr wrap="square" anchor="b">
            <a:spAutoFit/>
          </a:bodyPr>
          <a:lstStyle>
            <a:lvl1pPr marL="0" indent="0">
              <a:buNone/>
              <a:defRPr sz="1400" b="0">
                <a:solidFill>
                  <a:srgbClr val="5D574C"/>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61274"/>
            <a:ext cx="1347315" cy="430887"/>
          </a:xfrm>
        </p:spPr>
        <p:txBody>
          <a:bodyPr wrap="square" anchor="b">
            <a:spAutoFit/>
          </a:bodyPr>
          <a:lstStyle>
            <a:lvl1pPr marL="0" indent="0" algn="l">
              <a:buNone/>
              <a:defRPr sz="1400" b="0">
                <a:solidFill>
                  <a:srgbClr val="5D574C"/>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5D574C"/>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687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687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687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687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687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687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55113"/>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5D574C"/>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5677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5677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55113"/>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55113"/>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55113"/>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5D574C"/>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561855334"/>
      </p:ext>
    </p:extLst>
  </p:cSld>
  <p:clrMapOvr>
    <a:masterClrMapping/>
  </p:clrMapOvr>
  <p:extLst>
    <p:ext uri="{DCECCB84-F9BA-43D5-87BE-67443E8EF086}">
      <p15:sldGuideLst xmlns:p15="http://schemas.microsoft.com/office/powerpoint/2012/main">
        <p15:guide id="1" orient="horz" pos="2387" userDrawn="1">
          <p15:clr>
            <a:srgbClr val="FBAE40"/>
          </p15:clr>
        </p15:guide>
        <p15:guide id="2" orient="horz" pos="1752" userDrawn="1">
          <p15:clr>
            <a:srgbClr val="FBAE40"/>
          </p15:clr>
        </p15:guide>
        <p15:guide id="3" orient="horz" pos="2772" userDrawn="1">
          <p15:clr>
            <a:srgbClr val="FBAE40"/>
          </p15:clr>
        </p15:guide>
        <p15:guide id="4" orient="horz" pos="3589" userDrawn="1">
          <p15:clr>
            <a:srgbClr val="FBAE40"/>
          </p15:clr>
        </p15:guide>
        <p15:guide id="5" orient="horz" pos="1185" userDrawn="1">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1_Agenda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1C304A"/>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6" name="Text Placeholder 9">
            <a:extLst>
              <a:ext uri="{FF2B5EF4-FFF2-40B4-BE49-F238E27FC236}">
                <a16:creationId xmlns:a16="http://schemas.microsoft.com/office/drawing/2014/main" id="{24261EF0-07D8-2157-9C97-C748D56C57B3}"/>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AC897689-DC8B-4082-9E26-A4C032C53B52}"/>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258235351"/>
      </p:ext>
    </p:extLst>
  </p:cSld>
  <p:clrMapOvr>
    <a:masterClrMapping/>
  </p:clrMapOvr>
  <p:extLst>
    <p:ext uri="{DCECCB84-F9BA-43D5-87BE-67443E8EF086}">
      <p15:sldGuideLst xmlns:p15="http://schemas.microsoft.com/office/powerpoint/2012/main">
        <p15:guide id="1" pos="3840">
          <p15:clr>
            <a:srgbClr val="FBAE40"/>
          </p15:clr>
        </p15:guide>
        <p15:guide id="2" pos="960">
          <p15:clr>
            <a:srgbClr val="FBAE40"/>
          </p15:clr>
        </p15:guide>
        <p15:guide id="3" orient="horz" pos="1298">
          <p15:clr>
            <a:srgbClr val="FBAE40"/>
          </p15:clr>
        </p15:guide>
        <p15:guide id="4" orient="horz" pos="1003">
          <p15:clr>
            <a:srgbClr val="FBAE40"/>
          </p15:clr>
        </p15:guide>
        <p15:guide id="5" pos="116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1_Title &amp; 4 Pictures 1">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8"/>
            <a:ext cx="8711696" cy="1151170"/>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2152076125"/>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1_Title &amp; 4 Pictures 2">
    <p:bg>
      <p:bgPr>
        <a:solidFill>
          <a:srgbClr val="E0E9F9"/>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89394" cy="1151170"/>
          </a:xfrm>
        </p:spPr>
        <p:txBody>
          <a:bodyPr/>
          <a:lstStyle>
            <a:lvl1pPr>
              <a:defRPr>
                <a:solidFill>
                  <a:srgbClr val="326DD9"/>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1548685576"/>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1_Title, 3 Pictures &amp; small text 1">
    <p:bg>
      <p:bgPr>
        <a:solidFill>
          <a:schemeClr val="accent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44570" y="5612463"/>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bg1"/>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7498" y="5241141"/>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5565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3892281487"/>
      </p:ext>
    </p:extLst>
  </p:cSld>
  <p:clrMapOvr>
    <a:masterClrMapping/>
  </p:clrMapOvr>
  <p:extLst>
    <p:ext uri="{DCECCB84-F9BA-43D5-87BE-67443E8EF086}">
      <p15:sldGuideLst xmlns:p15="http://schemas.microsoft.com/office/powerpoint/2012/main">
        <p15:guide id="1" orient="horz" pos="1321">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1_Title, 3 Pictures &amp; small text 2">
    <p:bg>
      <p:bgPr>
        <a:solidFill>
          <a:srgbClr val="E0E9F9"/>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22268" y="5612463"/>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309437" y="5241141"/>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064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1153321782"/>
      </p:ext>
    </p:extLst>
  </p:cSld>
  <p:clrMapOvr>
    <a:masterClrMapping/>
  </p:clrMapOvr>
  <p:extLst>
    <p:ext uri="{DCECCB84-F9BA-43D5-87BE-67443E8EF086}">
      <p15:sldGuideLst xmlns:p15="http://schemas.microsoft.com/office/powerpoint/2012/main">
        <p15:guide id="1" orient="horz" pos="1321">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1_Title, 4 Pictures &amp; small text 1">
    <p:bg>
      <p:bgPr>
        <a:solidFill>
          <a:schemeClr val="accent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1109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1170"/>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883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8940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1201956188"/>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Medium text 2">
    <p:bg>
      <p:bgPr>
        <a:solidFill>
          <a:srgbClr val="E0E9F9"/>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326DD9"/>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2288105116"/>
      </p:ext>
    </p:extLst>
  </p:cSld>
  <p:clrMapOvr>
    <a:masterClrMapping/>
  </p:clrMapOvr>
  <p:extLst>
    <p:ext uri="{DCECCB84-F9BA-43D5-87BE-67443E8EF086}">
      <p15:sldGuideLst xmlns:p15="http://schemas.microsoft.com/office/powerpoint/2012/main">
        <p15:guide id="2" orient="horz" pos="1774" userDrawn="1">
          <p15:clr>
            <a:srgbClr val="FBAE40"/>
          </p15:clr>
        </p15:guide>
        <p15:guide id="3" orient="horz" pos="2999"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Title, 4 Pictures &amp; small text 2">
    <p:bg>
      <p:bgPr>
        <a:solidFill>
          <a:srgbClr val="E0E9F9"/>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1109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1170"/>
          </a:xfrm>
        </p:spPr>
        <p:txBody>
          <a:bodyPr/>
          <a:lstStyle>
            <a:lvl1pPr>
              <a:defRPr>
                <a:solidFill>
                  <a:srgbClr val="326DD9"/>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883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8940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3291380855"/>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Blank 1">
    <p:bg>
      <p:bgPr>
        <a:solidFill>
          <a:srgbClr val="3A2736"/>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Tree>
    <p:extLst>
      <p:ext uri="{BB962C8B-B14F-4D97-AF65-F5344CB8AC3E}">
        <p14:creationId xmlns:p14="http://schemas.microsoft.com/office/powerpoint/2010/main" val="3407121007"/>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rgbClr val="F0D0C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550900305"/>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ank 3">
    <p:bg>
      <p:bgPr>
        <a:solidFill>
          <a:srgbClr val="FCF6F5"/>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3639321547"/>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lank 4">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3264347217"/>
      </p:ext>
    </p:extLst>
  </p:cSld>
  <p:clrMapOvr>
    <a:masterClrMapping/>
  </p:clrMapOvr>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Large title intro 1">
    <p:bg>
      <p:bgPr>
        <a:solidFill>
          <a:srgbClr val="3A2736"/>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F0D0CD"/>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F0D0CD"/>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F0D0CD"/>
                </a:solidFill>
              </a:defRPr>
            </a:lvl1pPr>
          </a:lstStyle>
          <a:p>
            <a:pPr lvl="0"/>
            <a:r>
              <a:rPr lang="en-GB" dirty="0"/>
              <a:t>Name Surname</a:t>
            </a:r>
          </a:p>
        </p:txBody>
      </p:sp>
    </p:spTree>
    <p:extLst>
      <p:ext uri="{BB962C8B-B14F-4D97-AF65-F5344CB8AC3E}">
        <p14:creationId xmlns:p14="http://schemas.microsoft.com/office/powerpoint/2010/main" val="2664186874"/>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Large title intro 2">
    <p:bg>
      <p:bgPr>
        <a:solidFill>
          <a:srgbClr val="F0D0CD"/>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3A2736"/>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3A2736"/>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3A2736"/>
                </a:solidFill>
              </a:defRPr>
            </a:lvl1pPr>
          </a:lstStyle>
          <a:p>
            <a:pPr lvl="0"/>
            <a:r>
              <a:rPr lang="en-GB" dirty="0"/>
              <a:t>Name Surname</a:t>
            </a:r>
          </a:p>
        </p:txBody>
      </p:sp>
    </p:spTree>
    <p:extLst>
      <p:ext uri="{BB962C8B-B14F-4D97-AF65-F5344CB8AC3E}">
        <p14:creationId xmlns:p14="http://schemas.microsoft.com/office/powerpoint/2010/main" val="4216440613"/>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arge title intro 3">
    <p:bg>
      <p:bgPr>
        <a:solidFill>
          <a:schemeClr val="tx2"/>
        </a:solidFill>
        <a:effectLst/>
      </p:bgPr>
    </p:bg>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62B919EB-60CF-2D83-6FAB-550A6181DB2D}"/>
              </a:ext>
            </a:extLst>
          </p:cNvPr>
          <p:cNvSpPr>
            <a:spLocks noGrp="1"/>
          </p:cNvSpPr>
          <p:nvPr>
            <p:ph type="pic" sz="quarter" idx="18"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3" name="Text Placeholder 7">
            <a:extLst>
              <a:ext uri="{FF2B5EF4-FFF2-40B4-BE49-F238E27FC236}">
                <a16:creationId xmlns:a16="http://schemas.microsoft.com/office/drawing/2014/main" id="{7A53E678-88EC-7DBC-E7D3-A9A79271532C}"/>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ext Placeholder 10">
            <a:extLst>
              <a:ext uri="{FF2B5EF4-FFF2-40B4-BE49-F238E27FC236}">
                <a16:creationId xmlns:a16="http://schemas.microsoft.com/office/drawing/2014/main" id="{F183AC6D-6AD6-B210-9301-316ECF293D4F}"/>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5" name="Text Placeholder 10">
            <a:extLst>
              <a:ext uri="{FF2B5EF4-FFF2-40B4-BE49-F238E27FC236}">
                <a16:creationId xmlns:a16="http://schemas.microsoft.com/office/drawing/2014/main" id="{8ABEE541-840A-B71A-D527-A92F7F0AD10E}"/>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
        <p:nvSpPr>
          <p:cNvPr id="7" name="Text Placeholder 9">
            <a:extLst>
              <a:ext uri="{FF2B5EF4-FFF2-40B4-BE49-F238E27FC236}">
                <a16:creationId xmlns:a16="http://schemas.microsoft.com/office/drawing/2014/main" id="{560CC1BD-F063-5FD1-E5DD-A5A4AAD79692}"/>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8" name="Titel 1">
            <a:extLst>
              <a:ext uri="{FF2B5EF4-FFF2-40B4-BE49-F238E27FC236}">
                <a16:creationId xmlns:a16="http://schemas.microsoft.com/office/drawing/2014/main" id="{BF2C98B7-5AC7-FADF-861A-5C575879AFF1}"/>
              </a:ext>
            </a:extLst>
          </p:cNvPr>
          <p:cNvSpPr>
            <a:spLocks noGrp="1"/>
          </p:cNvSpPr>
          <p:nvPr>
            <p:ph type="ctrTitle" hasCustomPrompt="1"/>
          </p:nvPr>
        </p:nvSpPr>
        <p:spPr>
          <a:xfrm>
            <a:off x="287338" y="179263"/>
            <a:ext cx="8745151" cy="3456663"/>
          </a:xfrm>
        </p:spPr>
        <p:txBody>
          <a:bodyPr anchor="t"/>
          <a:lstStyle>
            <a:lvl1pPr algn="l">
              <a:lnSpc>
                <a:spcPct val="85000"/>
              </a:lnSpc>
              <a:defRPr sz="14000">
                <a:solidFill>
                  <a:schemeClr val="bg1"/>
                </a:solidFill>
              </a:defRPr>
            </a:lvl1pPr>
          </a:lstStyle>
          <a:p>
            <a:r>
              <a:rPr lang="en-GB" dirty="0"/>
              <a:t>Large intro title</a:t>
            </a:r>
          </a:p>
        </p:txBody>
      </p:sp>
    </p:spTree>
    <p:extLst>
      <p:ext uri="{BB962C8B-B14F-4D97-AF65-F5344CB8AC3E}">
        <p14:creationId xmlns:p14="http://schemas.microsoft.com/office/powerpoint/2010/main" val="1291314216"/>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1">
    <p:bg>
      <p:bgPr>
        <a:solidFill>
          <a:srgbClr val="3A273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F0D0CD"/>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F0D0CD"/>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F0D0CD"/>
                </a:solidFill>
              </a:defRPr>
            </a:lvl1pPr>
          </a:lstStyle>
          <a:p>
            <a:pPr lvl="0"/>
            <a:r>
              <a:rPr lang="en-GB" dirty="0"/>
              <a:t>Name Surname</a:t>
            </a:r>
          </a:p>
        </p:txBody>
      </p:sp>
    </p:spTree>
    <p:extLst>
      <p:ext uri="{BB962C8B-B14F-4D97-AF65-F5344CB8AC3E}">
        <p14:creationId xmlns:p14="http://schemas.microsoft.com/office/powerpoint/2010/main" val="2115554415"/>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2">
    <p:bg>
      <p:bgPr>
        <a:solidFill>
          <a:srgbClr val="F0D0C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3A2736"/>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3A2736"/>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3A2736"/>
                </a:solidFill>
              </a:defRPr>
            </a:lvl1pPr>
          </a:lstStyle>
          <a:p>
            <a:pPr lvl="0"/>
            <a:r>
              <a:rPr lang="en-GB" dirty="0"/>
              <a:t>Name Surname</a:t>
            </a:r>
          </a:p>
        </p:txBody>
      </p:sp>
    </p:spTree>
    <p:extLst>
      <p:ext uri="{BB962C8B-B14F-4D97-AF65-F5344CB8AC3E}">
        <p14:creationId xmlns:p14="http://schemas.microsoft.com/office/powerpoint/2010/main" val="2506923892"/>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edium text 3">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326DD9"/>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889079754"/>
      </p:ext>
    </p:extLst>
  </p:cSld>
  <p:clrMapOvr>
    <a:masterClrMapping/>
  </p:clrMapOvr>
  <p:extLst>
    <p:ext uri="{DCECCB84-F9BA-43D5-87BE-67443E8EF086}">
      <p15:sldGuideLst xmlns:p15="http://schemas.microsoft.com/office/powerpoint/2012/main">
        <p15:guide id="2" orient="horz" pos="1774" userDrawn="1">
          <p15:clr>
            <a:srgbClr val="FBAE40"/>
          </p15:clr>
        </p15:guide>
        <p15:guide id="3" orient="horz" pos="2999"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3">
    <p:bg>
      <p:bgPr>
        <a:solidFill>
          <a:schemeClr val="tx2"/>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B6170DD-5D72-858B-B1A1-4C13EF0B8640}"/>
              </a:ext>
            </a:extLst>
          </p:cNvPr>
          <p:cNvSpPr>
            <a:spLocks noGrp="1"/>
          </p:cNvSpPr>
          <p:nvPr>
            <p:ph type="pic" sz="quarter" idx="17"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14" name="Text Placeholder 9">
            <a:extLst>
              <a:ext uri="{FF2B5EF4-FFF2-40B4-BE49-F238E27FC236}">
                <a16:creationId xmlns:a16="http://schemas.microsoft.com/office/drawing/2014/main" id="{73C3EFA6-6355-B629-74F1-845E037818B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15" name="Text Placeholder 7">
            <a:extLst>
              <a:ext uri="{FF2B5EF4-FFF2-40B4-BE49-F238E27FC236}">
                <a16:creationId xmlns:a16="http://schemas.microsoft.com/office/drawing/2014/main" id="{87DD8C0D-3929-6D83-297E-A85CA1EF2115}"/>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itel 1">
            <a:extLst>
              <a:ext uri="{FF2B5EF4-FFF2-40B4-BE49-F238E27FC236}">
                <a16:creationId xmlns:a16="http://schemas.microsoft.com/office/drawing/2014/main" id="{2A901208-F43E-30A2-7D6D-EFAB7DBEA33B}"/>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bg1"/>
                </a:solidFill>
              </a:defRPr>
            </a:lvl1pPr>
          </a:lstStyle>
          <a:p>
            <a:r>
              <a:rPr lang="en-GB" dirty="0">
                <a:effectLst/>
              </a:rPr>
              <a:t>Medium intro title (An option for longer titles that span multiple lines)</a:t>
            </a:r>
            <a:endParaRPr lang="en-GB" dirty="0"/>
          </a:p>
        </p:txBody>
      </p:sp>
      <p:sp>
        <p:nvSpPr>
          <p:cNvPr id="4" name="Text Placeholder 10">
            <a:extLst>
              <a:ext uri="{FF2B5EF4-FFF2-40B4-BE49-F238E27FC236}">
                <a16:creationId xmlns:a16="http://schemas.microsoft.com/office/drawing/2014/main" id="{A261B8A8-A485-D070-2929-0E9FFC77B9BA}"/>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6" name="Text Placeholder 10">
            <a:extLst>
              <a:ext uri="{FF2B5EF4-FFF2-40B4-BE49-F238E27FC236}">
                <a16:creationId xmlns:a16="http://schemas.microsoft.com/office/drawing/2014/main" id="{E80BE68B-3521-9EF8-D966-AF9E444204BE}"/>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Tree>
    <p:extLst>
      <p:ext uri="{BB962C8B-B14F-4D97-AF65-F5344CB8AC3E}">
        <p14:creationId xmlns:p14="http://schemas.microsoft.com/office/powerpoint/2010/main" val="4072111179"/>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1">
    <p:bg>
      <p:bgPr>
        <a:solidFill>
          <a:srgbClr val="3A2736"/>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F0D0CD"/>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F0D0C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F0D0CD"/>
                </a:solidFill>
              </a:defRPr>
            </a:lvl1pPr>
          </a:lstStyle>
          <a:p>
            <a:pPr lvl="0"/>
            <a:r>
              <a:rPr lang="en-GB" dirty="0"/>
              <a:t>Date</a:t>
            </a:r>
          </a:p>
        </p:txBody>
      </p:sp>
    </p:spTree>
    <p:extLst>
      <p:ext uri="{BB962C8B-B14F-4D97-AF65-F5344CB8AC3E}">
        <p14:creationId xmlns:p14="http://schemas.microsoft.com/office/powerpoint/2010/main" val="3276437629"/>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2">
    <p:bg>
      <p:bgPr>
        <a:solidFill>
          <a:srgbClr val="F0D0CD"/>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3A2736"/>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3A273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3A2736"/>
                </a:solidFill>
              </a:defRPr>
            </a:lvl1pPr>
          </a:lstStyle>
          <a:p>
            <a:pPr lvl="0"/>
            <a:r>
              <a:rPr lang="en-GB" dirty="0"/>
              <a:t>Date</a:t>
            </a:r>
          </a:p>
        </p:txBody>
      </p:sp>
    </p:spTree>
    <p:extLst>
      <p:ext uri="{BB962C8B-B14F-4D97-AF65-F5344CB8AC3E}">
        <p14:creationId xmlns:p14="http://schemas.microsoft.com/office/powerpoint/2010/main" val="4278492216"/>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Large text 1">
    <p:bg>
      <p:bgPr>
        <a:solidFill>
          <a:srgbClr val="3A2736"/>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F0D0CD"/>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F0D0C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417817387"/>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Large text 2">
    <p:bg>
      <p:bgPr>
        <a:solidFill>
          <a:srgbClr val="F0D0C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3A2736"/>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2124257912"/>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Large text - Pictur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34B62B84-29FD-1AB1-61A1-EF5B624357CE}"/>
              </a:ext>
            </a:extLst>
          </p:cNvPr>
          <p:cNvSpPr>
            <a:spLocks noGrp="1"/>
          </p:cNvSpPr>
          <p:nvPr>
            <p:ph type="pic" sz="quarter" idx="16"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8" name="Pladsholder til tekst 2">
            <a:extLst>
              <a:ext uri="{FF2B5EF4-FFF2-40B4-BE49-F238E27FC236}">
                <a16:creationId xmlns:a16="http://schemas.microsoft.com/office/drawing/2014/main" id="{D8EF23A0-5305-6839-C550-ABDF27F78DF6}"/>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2" name="Text Placeholder 9">
            <a:extLst>
              <a:ext uri="{FF2B5EF4-FFF2-40B4-BE49-F238E27FC236}">
                <a16:creationId xmlns:a16="http://schemas.microsoft.com/office/drawing/2014/main" id="{4D82D557-796F-B7D3-6F66-DEFBD46404A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3" name="Text Placeholder 7">
            <a:extLst>
              <a:ext uri="{FF2B5EF4-FFF2-40B4-BE49-F238E27FC236}">
                <a16:creationId xmlns:a16="http://schemas.microsoft.com/office/drawing/2014/main" id="{D7B20B5D-BC4F-443B-46D2-886128DA7BEC}"/>
              </a:ext>
            </a:extLst>
          </p:cNvPr>
          <p:cNvSpPr>
            <a:spLocks noGrp="1"/>
          </p:cNvSpPr>
          <p:nvPr>
            <p:ph type="body" sz="quarter" idx="15"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6" name="Titel 1">
            <a:extLst>
              <a:ext uri="{FF2B5EF4-FFF2-40B4-BE49-F238E27FC236}">
                <a16:creationId xmlns:a16="http://schemas.microsoft.com/office/drawing/2014/main" id="{8EBAA076-F84C-4B95-8E12-8C34818D5E3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1"/>
                </a:solidFill>
              </a:defRPr>
            </a:lvl1pPr>
          </a:lstStyle>
          <a:p>
            <a:r>
              <a:rPr lang="en-GB" dirty="0">
                <a:effectLst/>
              </a:rPr>
              <a:t>New section intro text</a:t>
            </a:r>
            <a:endParaRPr lang="en-GB" dirty="0"/>
          </a:p>
        </p:txBody>
      </p:sp>
    </p:spTree>
    <p:extLst>
      <p:ext uri="{BB962C8B-B14F-4D97-AF65-F5344CB8AC3E}">
        <p14:creationId xmlns:p14="http://schemas.microsoft.com/office/powerpoint/2010/main" val="4058369979"/>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Medium text 1">
    <p:bg>
      <p:bgPr>
        <a:solidFill>
          <a:srgbClr val="3A273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F0D0CD"/>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F0D0C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Tree>
    <p:extLst>
      <p:ext uri="{BB962C8B-B14F-4D97-AF65-F5344CB8AC3E}">
        <p14:creationId xmlns:p14="http://schemas.microsoft.com/office/powerpoint/2010/main" val="926566479"/>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Medium text 2">
    <p:bg>
      <p:bgPr>
        <a:solidFill>
          <a:srgbClr val="F0D0C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3A2736"/>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2511192613"/>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Medium text 3">
    <p:bg>
      <p:bgPr>
        <a:solidFill>
          <a:srgbClr val="FCF6F5"/>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3A2736"/>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2812767821"/>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Medium text 4">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3A2736"/>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1971513554"/>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1">
    <p:bg>
      <p:bgPr>
        <a:solidFill>
          <a:schemeClr val="bg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chemeClr val="tx2"/>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18B1A246-7ECA-B9C2-BF5A-9DA236F16B50}"/>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F3E387D9-EF95-00F1-942C-89D29BD1A5FB}"/>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402253040"/>
      </p:ext>
    </p:extLst>
  </p:cSld>
  <p:clrMapOvr>
    <a:masterClrMapping/>
  </p:clrMapOvr>
  <p:extLst>
    <p:ext uri="{DCECCB84-F9BA-43D5-87BE-67443E8EF086}">
      <p15:sldGuideLst xmlns:p15="http://schemas.microsoft.com/office/powerpoint/2012/main">
        <p15:guide id="1" pos="3636" userDrawn="1">
          <p15:clr>
            <a:srgbClr val="FBAE40"/>
          </p15:clr>
        </p15:guide>
        <p15:guide id="2" pos="3840"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1">
    <p:bg>
      <p:bgPr>
        <a:solidFill>
          <a:srgbClr val="3A2736"/>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5999"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F0D0CD"/>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F0D0C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B39346B7-1698-CDB0-5D20-9C11524F7358}"/>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F0D0CD"/>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3B1777CC-E429-505F-E605-787237D1C14D}"/>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056679670"/>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13" userDrawn="1">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2">
    <p:bg>
      <p:bgPr>
        <a:solidFill>
          <a:srgbClr val="F0D0C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3A2736"/>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B857228F-2705-3839-AF81-9E8E40FFD0D3}"/>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F0D0CD"/>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2A88AD57-4730-8AD0-AFD7-D49BC70539D0}"/>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960109227"/>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3">
    <p:bg>
      <p:bgPr>
        <a:solidFill>
          <a:srgbClr val="FCF6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3A2736"/>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C17DE501-B781-7DC2-D550-A2816E4C4614}"/>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F0D0CD"/>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E695616F-694D-8236-E14A-82D9D830877A}"/>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254820812"/>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13" userDrawn="1">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3A2736"/>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3884CC72-75CB-CAE2-F22C-4687BA2D99DE}"/>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F0D0CD"/>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42693E47-4CE2-2597-4920-495E950AF56B}"/>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679959590"/>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Agenda 1">
    <p:bg>
      <p:bgPr>
        <a:solidFill>
          <a:srgbClr val="FCF6F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3A2736"/>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3A2736"/>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3A2736"/>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095943779"/>
      </p:ext>
    </p:extLst>
  </p:cSld>
  <p:clrMapOvr>
    <a:masterClrMapping/>
  </p:clrMapOvr>
  <p:extLst>
    <p:ext uri="{DCECCB84-F9BA-43D5-87BE-67443E8EF086}">
      <p15:sldGuideLst xmlns:p15="http://schemas.microsoft.com/office/powerpoint/2012/main">
        <p15:guide id="1" orient="horz" pos="913" userDrawn="1">
          <p15:clr>
            <a:srgbClr val="FBAE40"/>
          </p15:clr>
        </p15:guide>
        <p15:guide id="2" pos="914" userDrawn="1">
          <p15:clr>
            <a:srgbClr val="FBAE40"/>
          </p15:clr>
        </p15:guide>
        <p15:guide id="3" pos="982" userDrawn="1">
          <p15:clr>
            <a:srgbClr val="FBAE40"/>
          </p15:clr>
        </p15:guide>
        <p15:guide id="4" orient="horz" pos="1117"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3A2736"/>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3A2736"/>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3A2736"/>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834133175"/>
      </p:ext>
    </p:extLst>
  </p:cSld>
  <p:clrMapOvr>
    <a:masterClrMapping/>
  </p:clrMapOvr>
  <p:extLst>
    <p:ext uri="{DCECCB84-F9BA-43D5-87BE-67443E8EF086}">
      <p15:sldGuideLst xmlns:p15="http://schemas.microsoft.com/office/powerpoint/2012/main">
        <p15:guide id="1" pos="914" userDrawn="1">
          <p15:clr>
            <a:srgbClr val="FBAE40"/>
          </p15:clr>
        </p15:guide>
        <p15:guide id="2" pos="982" userDrawn="1">
          <p15:clr>
            <a:srgbClr val="FBAE40"/>
          </p15:clr>
        </p15:guide>
        <p15:guide id="3" orient="horz" pos="913" userDrawn="1">
          <p15:clr>
            <a:srgbClr val="FBAE40"/>
          </p15:clr>
        </p15:guide>
        <p15:guide id="4" orient="horz" pos="111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rgbClr val="FCF6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3A2736"/>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90442319-E4FB-8B5E-CCCF-2317B1BD255E}"/>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rgbClr val="F0D0CD"/>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47313632-9CAE-EE68-B3D1-043E3C273CA6}"/>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4045649554"/>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orient="horz" pos="1003" userDrawn="1">
          <p15:clr>
            <a:srgbClr val="FBAE40"/>
          </p15:clr>
        </p15:guide>
        <p15:guide id="4" orient="horz" pos="1298" userDrawn="1">
          <p15:clr>
            <a:srgbClr val="FBAE40"/>
          </p15:clr>
        </p15:guide>
        <p15:guide id="5" pos="960" userDrawn="1">
          <p15:clr>
            <a:srgbClr val="FBAE40"/>
          </p15:clr>
        </p15:guide>
        <p15:guide id="6" pos="1164" userDrawn="1">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3A2736"/>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DD326357-C9D0-44C7-0286-6FF5828636D6}"/>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366AB0E1-DC56-0ABE-E6E6-E865CDDCE4FC}"/>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18425692"/>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pos="960" userDrawn="1">
          <p15:clr>
            <a:srgbClr val="FBAE40"/>
          </p15:clr>
        </p15:guide>
        <p15:guide id="4" pos="1164" userDrawn="1">
          <p15:clr>
            <a:srgbClr val="FBAE40"/>
          </p15:clr>
        </p15:guide>
        <p15:guide id="5" orient="horz" pos="1003" userDrawn="1">
          <p15:clr>
            <a:srgbClr val="FBAE40"/>
          </p15:clr>
        </p15:guide>
        <p15:guide id="6" orient="horz" pos="1298" userDrawn="1">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Medium Title &amp; Small Bullets">
    <p:bg>
      <p:bgPr>
        <a:solidFill>
          <a:schemeClr val="bg1"/>
        </a:solidFill>
        <a:effectLst/>
      </p:bgPr>
    </p:bg>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EFD9E3B6-AA80-F16B-1646-1EF9527139EE}"/>
              </a:ext>
            </a:extLst>
          </p:cNvPr>
          <p:cNvSpPr>
            <a:spLocks noGrp="1"/>
          </p:cNvSpPr>
          <p:nvPr>
            <p:ph sz="quarter" idx="13" hasCustomPrompt="1"/>
          </p:nvPr>
        </p:nvSpPr>
        <p:spPr>
          <a:xfrm>
            <a:off x="6322916" y="2250830"/>
            <a:ext cx="5580159" cy="3986457"/>
          </a:xfrm>
        </p:spPr>
        <p:txBody>
          <a:bodyPr/>
          <a:lstStyle>
            <a:lvl1pPr>
              <a:defRPr>
                <a:solidFill>
                  <a:srgbClr val="3A2736"/>
                </a:solidFill>
              </a:defRPr>
            </a:lvl1pPr>
            <a:lvl2pPr>
              <a:defRPr>
                <a:solidFill>
                  <a:srgbClr val="3A2736"/>
                </a:solidFill>
              </a:defRPr>
            </a:lvl2pPr>
            <a:lvl3pPr>
              <a:defRPr>
                <a:solidFill>
                  <a:srgbClr val="3A2736"/>
                </a:solidFill>
              </a:defRPr>
            </a:lvl3pPr>
            <a:lvl4pPr>
              <a:defRPr>
                <a:solidFill>
                  <a:srgbClr val="3A2736"/>
                </a:solidFill>
              </a:defRPr>
            </a:lvl4pPr>
            <a:lvl5pPr>
              <a:defRPr>
                <a:solidFill>
                  <a:srgbClr val="3A2736"/>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p:txBody>
      </p:sp>
      <p:sp>
        <p:nvSpPr>
          <p:cNvPr id="8" name="Content Placeholder 8">
            <a:extLst>
              <a:ext uri="{FF2B5EF4-FFF2-40B4-BE49-F238E27FC236}">
                <a16:creationId xmlns:a16="http://schemas.microsoft.com/office/drawing/2014/main" id="{5981D398-A209-3EE0-F4DC-4232D0915376}"/>
              </a:ext>
            </a:extLst>
          </p:cNvPr>
          <p:cNvSpPr>
            <a:spLocks noGrp="1"/>
          </p:cNvSpPr>
          <p:nvPr>
            <p:ph sz="quarter" idx="16" hasCustomPrompt="1"/>
          </p:nvPr>
        </p:nvSpPr>
        <p:spPr>
          <a:xfrm>
            <a:off x="287338" y="2250830"/>
            <a:ext cx="5595936" cy="3986457"/>
          </a:xfrm>
        </p:spPr>
        <p:txBody>
          <a:bodyPr/>
          <a:lstStyle>
            <a:lvl1pPr>
              <a:defRPr>
                <a:solidFill>
                  <a:srgbClr val="3A2736"/>
                </a:solidFill>
              </a:defRPr>
            </a:lvl1pPr>
            <a:lvl2pPr marL="216100" indent="0">
              <a:buNone/>
              <a:defRPr>
                <a:solidFill>
                  <a:srgbClr val="3A2736"/>
                </a:solidFill>
              </a:defRPr>
            </a:lvl2pPr>
            <a:lvl3pPr marL="432000" indent="0">
              <a:buNone/>
              <a:defRPr>
                <a:solidFill>
                  <a:srgbClr val="3A2736"/>
                </a:solidFill>
              </a:defRPr>
            </a:lvl3pPr>
            <a:lvl4pPr>
              <a:defRPr>
                <a:solidFill>
                  <a:srgbClr val="3A2736"/>
                </a:solidFill>
              </a:defRPr>
            </a:lvl4pPr>
            <a:lvl5pPr>
              <a:defRPr>
                <a:solidFill>
                  <a:srgbClr val="3A2736"/>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lvl="3"/>
            <a:endParaRPr lang="en-GB" dirty="0"/>
          </a:p>
        </p:txBody>
      </p:sp>
      <p:sp>
        <p:nvSpPr>
          <p:cNvPr id="10" name="Text Placeholder 10">
            <a:extLst>
              <a:ext uri="{FF2B5EF4-FFF2-40B4-BE49-F238E27FC236}">
                <a16:creationId xmlns:a16="http://schemas.microsoft.com/office/drawing/2014/main" id="{5DA4E841-D574-AB74-470F-E85F95E1235D}"/>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A2736"/>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3A2736"/>
                </a:solidFill>
              </a:defRPr>
            </a:lvl1pPr>
          </a:lstStyle>
          <a:p>
            <a:r>
              <a:rPr lang="en-GB" dirty="0">
                <a:effectLst/>
              </a:rPr>
              <a:t>Headline, max two lines of text</a:t>
            </a:r>
            <a:endParaRPr lang="en-GB" dirty="0"/>
          </a:p>
        </p:txBody>
      </p:sp>
      <p:pic>
        <p:nvPicPr>
          <p:cNvPr id="6" name="Graphic 5">
            <a:extLst>
              <a:ext uri="{FF2B5EF4-FFF2-40B4-BE49-F238E27FC236}">
                <a16:creationId xmlns:a16="http://schemas.microsoft.com/office/drawing/2014/main" id="{68461974-5F73-8F48-4D17-6CFF65CD1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2467052123"/>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412" userDrawn="1">
          <p15:clr>
            <a:srgbClr val="FBAE40"/>
          </p15:clr>
        </p15:guide>
        <p15:guide id="3" pos="3704" userDrawn="1">
          <p15:clr>
            <a:srgbClr val="FBAE40"/>
          </p15:clr>
        </p15:guide>
        <p15:guide id="4" pos="3976" userDrawn="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Headline, small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3A2736"/>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oAutofit/>
          </a:bodyPr>
          <a:lstStyle>
            <a:lvl1pPr>
              <a:lnSpc>
                <a:spcPct val="100000"/>
              </a:lnSpc>
              <a:defRPr sz="1800">
                <a:solidFill>
                  <a:srgbClr val="3A2736"/>
                </a:solidFill>
              </a:defRPr>
            </a:lvl1pPr>
            <a:lvl2pPr>
              <a:lnSpc>
                <a:spcPct val="100000"/>
              </a:lnSpc>
              <a:defRPr sz="1800">
                <a:solidFill>
                  <a:srgbClr val="3A2736"/>
                </a:solidFill>
              </a:defRPr>
            </a:lvl2pPr>
            <a:lvl3pPr>
              <a:lnSpc>
                <a:spcPct val="100000"/>
              </a:lnSpc>
              <a:defRPr sz="1800">
                <a:solidFill>
                  <a:srgbClr val="3A2736"/>
                </a:solidFill>
              </a:defRPr>
            </a:lvl3pPr>
            <a:lvl4pPr>
              <a:lnSpc>
                <a:spcPct val="100000"/>
              </a:lnSpc>
              <a:defRPr sz="1800">
                <a:solidFill>
                  <a:srgbClr val="3A2736"/>
                </a:solidFill>
              </a:defRPr>
            </a:lvl4pPr>
            <a:lvl5pPr>
              <a:lnSpc>
                <a:spcPct val="100000"/>
              </a:lnSpc>
              <a:defRPr sz="1800">
                <a:solidFill>
                  <a:srgbClr val="3A2736"/>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A2736"/>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396C6C22-4A4D-0268-1ED5-ADCA1C2F4177}"/>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1FD7CFEE-936B-5A1D-721A-DA6003444570}"/>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001321400"/>
      </p:ext>
    </p:extLst>
  </p:cSld>
  <p:clrMapOvr>
    <a:masterClrMapping/>
  </p:clrMapOvr>
  <p:extLst>
    <p:ext uri="{DCECCB84-F9BA-43D5-87BE-67443E8EF086}">
      <p15:sldGuideLst xmlns:p15="http://schemas.microsoft.com/office/powerpoint/2012/main">
        <p15:guide id="1" pos="3840" userDrawn="1">
          <p15:clr>
            <a:srgbClr val="FBAE40"/>
          </p15:clr>
        </p15:guide>
        <p15:guide id="2" pos="3727" userDrawn="1">
          <p15:clr>
            <a:srgbClr val="FBAE40"/>
          </p15:clr>
        </p15:guide>
        <p15:guide id="3" orient="horz" pos="1298" userDrawn="1">
          <p15:clr>
            <a:srgbClr val="FBAE40"/>
          </p15:clr>
        </p15:guide>
        <p15:guide id="4" orient="horz" pos="143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E0E9F9"/>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87CD5-A5F9-1102-E950-8182DF69270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Tree>
    <p:extLst>
      <p:ext uri="{BB962C8B-B14F-4D97-AF65-F5344CB8AC3E}">
        <p14:creationId xmlns:p14="http://schemas.microsoft.com/office/powerpoint/2010/main" val="230224791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2">
    <p:bg>
      <p:bgPr>
        <a:solidFill>
          <a:srgbClr val="E0E9F9"/>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326DD9"/>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CDE60BBC-EE42-BD24-6BC7-310E52A72845}"/>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B8B6135A-8072-8334-1EB7-FBE739A9E70A}"/>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824969762"/>
      </p:ext>
    </p:extLst>
  </p:cSld>
  <p:clrMapOvr>
    <a:masterClrMapping/>
  </p:clrMapOvr>
  <p:extLst>
    <p:ext uri="{DCECCB84-F9BA-43D5-87BE-67443E8EF086}">
      <p15:sldGuideLst xmlns:p15="http://schemas.microsoft.com/office/powerpoint/2012/main">
        <p15:guide id="1" pos="3840" userDrawn="1">
          <p15:clr>
            <a:srgbClr val="FBAE40"/>
          </p15:clr>
        </p15:guide>
        <p15:guide id="2" pos="3636"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Medium Title &amp; Small Bullets 3 coloumn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A2736"/>
                </a:solidFill>
              </a:defRPr>
            </a:lvl1pPr>
          </a:lstStyle>
          <a:p>
            <a:r>
              <a:rPr lang="en-GB" dirty="0">
                <a:effectLst/>
              </a:rPr>
              <a:t>Headline, max two lines of text</a:t>
            </a:r>
            <a:endParaRPr lang="en-GB" dirty="0"/>
          </a:p>
        </p:txBody>
      </p:sp>
      <p:sp>
        <p:nvSpPr>
          <p:cNvPr id="8" name="Content Placeholder 8">
            <a:extLst>
              <a:ext uri="{FF2B5EF4-FFF2-40B4-BE49-F238E27FC236}">
                <a16:creationId xmlns:a16="http://schemas.microsoft.com/office/drawing/2014/main" id="{EFA27DF2-A6C7-A022-4842-746557D90EF6}"/>
              </a:ext>
            </a:extLst>
          </p:cNvPr>
          <p:cNvSpPr>
            <a:spLocks noGrp="1"/>
          </p:cNvSpPr>
          <p:nvPr>
            <p:ph sz="quarter" idx="16" hasCustomPrompt="1"/>
          </p:nvPr>
        </p:nvSpPr>
        <p:spPr>
          <a:xfrm>
            <a:off x="8181078" y="2281111"/>
            <a:ext cx="3722400" cy="3952436"/>
          </a:xfrm>
          <a:solidFill>
            <a:srgbClr val="FCF6F5"/>
          </a:solidFill>
        </p:spPr>
        <p:txBody>
          <a:bodyPr lIns="144000" tIns="0" rIns="144000" bIns="144000">
            <a:noAutofit/>
          </a:bodyPr>
          <a:lstStyle>
            <a:lvl1pPr>
              <a:defRPr sz="1800">
                <a:solidFill>
                  <a:srgbClr val="3A2736"/>
                </a:solidFill>
              </a:defRPr>
            </a:lvl1pPr>
            <a:lvl2pPr>
              <a:defRPr sz="1800">
                <a:solidFill>
                  <a:srgbClr val="3A2736"/>
                </a:solidFill>
              </a:defRPr>
            </a:lvl2pPr>
            <a:lvl3pPr>
              <a:defRPr sz="1800">
                <a:solidFill>
                  <a:srgbClr val="3A2736"/>
                </a:solidFill>
              </a:defRPr>
            </a:lvl3pPr>
            <a:lvl4pPr>
              <a:defRPr sz="1800">
                <a:solidFill>
                  <a:srgbClr val="3A2736"/>
                </a:solidFill>
              </a:defRPr>
            </a:lvl4pPr>
            <a:lvl5pPr>
              <a:defRPr sz="1800">
                <a:solidFill>
                  <a:srgbClr val="3A2736"/>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A2736"/>
                </a:solidFill>
                <a:ea typeface="Octave" panose="02010804030201040203" pitchFamily="50" charset="0"/>
              </a:defRPr>
            </a:lvl1pPr>
          </a:lstStyle>
          <a:p>
            <a:pPr marL="144000" lvl="0" indent="-144000"/>
            <a:r>
              <a:rPr lang="en-GB" dirty="0"/>
              <a:t>Source</a:t>
            </a:r>
          </a:p>
        </p:txBody>
      </p:sp>
      <p:sp>
        <p:nvSpPr>
          <p:cNvPr id="3" name="Content Placeholder 8">
            <a:extLst>
              <a:ext uri="{FF2B5EF4-FFF2-40B4-BE49-F238E27FC236}">
                <a16:creationId xmlns:a16="http://schemas.microsoft.com/office/drawing/2014/main" id="{16C10C69-C6A4-F0D5-A2E3-BE6E6C4832C6}"/>
              </a:ext>
            </a:extLst>
          </p:cNvPr>
          <p:cNvSpPr>
            <a:spLocks noGrp="1"/>
          </p:cNvSpPr>
          <p:nvPr>
            <p:ph sz="quarter" idx="13" hasCustomPrompt="1"/>
          </p:nvPr>
        </p:nvSpPr>
        <p:spPr>
          <a:xfrm>
            <a:off x="288001" y="2279737"/>
            <a:ext cx="3722400" cy="3965187"/>
          </a:xfrm>
        </p:spPr>
        <p:txBody>
          <a:bodyPr>
            <a:noAutofit/>
          </a:bodyPr>
          <a:lstStyle>
            <a:lvl1pPr>
              <a:lnSpc>
                <a:spcPct val="100000"/>
              </a:lnSpc>
              <a:defRPr sz="1800">
                <a:solidFill>
                  <a:srgbClr val="3A2736"/>
                </a:solidFill>
              </a:defRPr>
            </a:lvl1pPr>
            <a:lvl2pPr>
              <a:lnSpc>
                <a:spcPct val="100000"/>
              </a:lnSpc>
              <a:defRPr sz="1800">
                <a:solidFill>
                  <a:srgbClr val="3A2736"/>
                </a:solidFill>
              </a:defRPr>
            </a:lvl2pPr>
            <a:lvl3pPr>
              <a:lnSpc>
                <a:spcPct val="100000"/>
              </a:lnSpc>
              <a:defRPr sz="1800">
                <a:solidFill>
                  <a:srgbClr val="3A2736"/>
                </a:solidFill>
              </a:defRPr>
            </a:lvl3pPr>
            <a:lvl4pPr>
              <a:lnSpc>
                <a:spcPct val="100000"/>
              </a:lnSpc>
              <a:defRPr sz="1800">
                <a:solidFill>
                  <a:srgbClr val="3A2736"/>
                </a:solidFill>
              </a:defRPr>
            </a:lvl4pPr>
            <a:lvl5pPr>
              <a:lnSpc>
                <a:spcPct val="100000"/>
              </a:lnSpc>
              <a:defRPr sz="1800">
                <a:solidFill>
                  <a:srgbClr val="3A2736"/>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2" name="Content Placeholder 8">
            <a:extLst>
              <a:ext uri="{FF2B5EF4-FFF2-40B4-BE49-F238E27FC236}">
                <a16:creationId xmlns:a16="http://schemas.microsoft.com/office/drawing/2014/main" id="{52614D6B-ED70-30AA-588A-765CE7E68DE4}"/>
              </a:ext>
            </a:extLst>
          </p:cNvPr>
          <p:cNvSpPr>
            <a:spLocks noGrp="1"/>
          </p:cNvSpPr>
          <p:nvPr>
            <p:ph sz="quarter" idx="17" hasCustomPrompt="1"/>
          </p:nvPr>
        </p:nvSpPr>
        <p:spPr>
          <a:xfrm>
            <a:off x="4234800" y="2281753"/>
            <a:ext cx="3722400" cy="3952661"/>
          </a:xfrm>
        </p:spPr>
        <p:txBody>
          <a:bodyPr>
            <a:noAutofit/>
          </a:bodyPr>
          <a:lstStyle>
            <a:lvl1pPr>
              <a:lnSpc>
                <a:spcPct val="100000"/>
              </a:lnSpc>
              <a:defRPr sz="1800">
                <a:solidFill>
                  <a:srgbClr val="3A2736"/>
                </a:solidFill>
              </a:defRPr>
            </a:lvl1pPr>
            <a:lvl2pPr>
              <a:lnSpc>
                <a:spcPct val="100000"/>
              </a:lnSpc>
              <a:defRPr sz="1800">
                <a:solidFill>
                  <a:srgbClr val="3A2736"/>
                </a:solidFill>
              </a:defRPr>
            </a:lvl2pPr>
            <a:lvl3pPr>
              <a:lnSpc>
                <a:spcPct val="100000"/>
              </a:lnSpc>
              <a:defRPr sz="1800">
                <a:solidFill>
                  <a:srgbClr val="3A2736"/>
                </a:solidFill>
              </a:defRPr>
            </a:lvl3pPr>
            <a:lvl4pPr>
              <a:lnSpc>
                <a:spcPct val="100000"/>
              </a:lnSpc>
              <a:defRPr sz="1800">
                <a:solidFill>
                  <a:srgbClr val="3A2736"/>
                </a:solidFill>
              </a:defRPr>
            </a:lvl4pPr>
            <a:lvl5pPr>
              <a:lnSpc>
                <a:spcPct val="100000"/>
              </a:lnSpc>
              <a:defRPr sz="1800">
                <a:solidFill>
                  <a:srgbClr val="3A2736"/>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4" name="TextBox 3">
            <a:extLst>
              <a:ext uri="{FF2B5EF4-FFF2-40B4-BE49-F238E27FC236}">
                <a16:creationId xmlns:a16="http://schemas.microsoft.com/office/drawing/2014/main" id="{E051C304-AE1E-BF00-B921-E79BC69DA6C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pic>
        <p:nvPicPr>
          <p:cNvPr id="5" name="Graphic 4">
            <a:extLst>
              <a:ext uri="{FF2B5EF4-FFF2-40B4-BE49-F238E27FC236}">
                <a16:creationId xmlns:a16="http://schemas.microsoft.com/office/drawing/2014/main" id="{00DF1989-C671-320A-A1B9-320400C50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759283846"/>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1434" userDrawn="1">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Medium Title &amp; Large Bullet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8000" y="288000"/>
            <a:ext cx="8653462" cy="1718082"/>
          </a:xfrm>
        </p:spPr>
        <p:txBody>
          <a:bodyPr/>
          <a:lstStyle>
            <a:lvl1pPr>
              <a:lnSpc>
                <a:spcPct val="85000"/>
              </a:lnSpc>
              <a:defRPr sz="6800">
                <a:solidFill>
                  <a:srgbClr val="3A2736"/>
                </a:solidFill>
              </a:defRPr>
            </a:lvl1pPr>
          </a:lstStyle>
          <a:p>
            <a:r>
              <a:rPr lang="en-GB" dirty="0">
                <a:effectLst/>
              </a:rPr>
              <a:t>Headline, max two lines of text</a:t>
            </a:r>
            <a:endParaRPr lang="en-GB" dirty="0"/>
          </a:p>
        </p:txBody>
      </p:sp>
      <p:pic>
        <p:nvPicPr>
          <p:cNvPr id="8" name="Graphic 7">
            <a:extLst>
              <a:ext uri="{FF2B5EF4-FFF2-40B4-BE49-F238E27FC236}">
                <a16:creationId xmlns:a16="http://schemas.microsoft.com/office/drawing/2014/main" id="{FAA1537D-8F2D-0A96-4120-BFE5DBDA27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2" name="Text Placeholder 4">
            <a:extLst>
              <a:ext uri="{FF2B5EF4-FFF2-40B4-BE49-F238E27FC236}">
                <a16:creationId xmlns:a16="http://schemas.microsoft.com/office/drawing/2014/main" id="{80C8731A-2DB2-7BA6-CA7C-00D1360CE593}"/>
              </a:ext>
            </a:extLst>
          </p:cNvPr>
          <p:cNvSpPr>
            <a:spLocks noGrp="1"/>
          </p:cNvSpPr>
          <p:nvPr>
            <p:ph type="body" sz="quarter" idx="12" hasCustomPrompt="1"/>
          </p:nvPr>
        </p:nvSpPr>
        <p:spPr>
          <a:xfrm>
            <a:off x="287338" y="2300591"/>
            <a:ext cx="8653462" cy="3936697"/>
          </a:xfrm>
        </p:spPr>
        <p:txBody>
          <a:bodyPr anchor="b"/>
          <a:lstStyle>
            <a:lvl1pPr marL="285750" indent="-285750">
              <a:lnSpc>
                <a:spcPct val="85000"/>
              </a:lnSpc>
              <a:buFontTx/>
              <a:buChar char="-"/>
              <a:defRPr sz="4000">
                <a:solidFill>
                  <a:srgbClr val="3A2736"/>
                </a:solidFill>
              </a:defRPr>
            </a:lvl1pPr>
            <a:lvl2pPr marL="2161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a:defRPr>
                <a:solidFill>
                  <a:schemeClr val="bg1"/>
                </a:solidFill>
              </a:defRPr>
            </a:lvl5pPr>
          </a:lstStyle>
          <a:p>
            <a:pPr lvl="0"/>
            <a:r>
              <a:rPr lang="en-GB" dirty="0">
                <a:effectLst/>
              </a:rPr>
              <a:t>Large bullet example</a:t>
            </a:r>
          </a:p>
          <a:p>
            <a:pPr lvl="0"/>
            <a:r>
              <a:rPr lang="en-GB" dirty="0">
                <a:effectLst/>
              </a:rPr>
              <a:t>Large bullet example</a:t>
            </a:r>
          </a:p>
          <a:p>
            <a:pPr lvl="0"/>
            <a:r>
              <a:rPr lang="en-GB" dirty="0">
                <a:effectLst/>
              </a:rPr>
              <a:t>Large bullet example</a:t>
            </a:r>
          </a:p>
        </p:txBody>
      </p:sp>
      <p:sp>
        <p:nvSpPr>
          <p:cNvPr id="3" name="TextBox 2">
            <a:extLst>
              <a:ext uri="{FF2B5EF4-FFF2-40B4-BE49-F238E27FC236}">
                <a16:creationId xmlns:a16="http://schemas.microsoft.com/office/drawing/2014/main" id="{AF3D68DB-A996-0820-4295-4635E46AEF6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2110957791"/>
      </p:ext>
    </p:extLst>
  </p:cSld>
  <p:clrMapOvr>
    <a:masterClrMapping/>
  </p:clrMapOvr>
  <p:extLst>
    <p:ext uri="{DCECCB84-F9BA-43D5-87BE-67443E8EF086}">
      <p15:sldGuideLst xmlns:p15="http://schemas.microsoft.com/office/powerpoint/2012/main">
        <p15:guide id="1" orient="horz" pos="1434" userDrawn="1">
          <p15:clr>
            <a:srgbClr val="FBAE40"/>
          </p15:clr>
        </p15:guide>
        <p15:guide id="2" orient="horz" pos="1275" userDrawn="1">
          <p15:clr>
            <a:srgbClr val="FBAE40"/>
          </p15:clr>
        </p15:guide>
        <p15:guide id="3" pos="5632" userDrawn="1">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Headline, large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3A2736"/>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chor="b">
            <a:noAutofit/>
          </a:bodyPr>
          <a:lstStyle>
            <a:lvl1pPr>
              <a:lnSpc>
                <a:spcPct val="100000"/>
              </a:lnSpc>
              <a:defRPr sz="4000">
                <a:solidFill>
                  <a:srgbClr val="3A2736"/>
                </a:solidFill>
              </a:defRPr>
            </a:lvl1pPr>
            <a:lvl2pPr marL="216100" indent="0">
              <a:lnSpc>
                <a:spcPct val="100000"/>
              </a:lnSpc>
              <a:buNone/>
              <a:defRPr sz="4000"/>
            </a:lvl2pPr>
            <a:lvl3pPr marL="432000" indent="0">
              <a:lnSpc>
                <a:spcPct val="100000"/>
              </a:lnSpc>
              <a:buNone/>
              <a:defRPr sz="4000"/>
            </a:lvl3pPr>
            <a:lvl4pPr marL="648000" indent="0">
              <a:lnSpc>
                <a:spcPct val="100000"/>
              </a:lnSpc>
              <a:buNone/>
              <a:defRPr sz="4000"/>
            </a:lvl4pPr>
            <a:lvl5pPr>
              <a:lnSpc>
                <a:spcPct val="100000"/>
              </a:lnSpc>
              <a:defRPr sz="4000"/>
            </a:lvl5pPr>
          </a:lstStyle>
          <a:p>
            <a:pPr lvl="0"/>
            <a:r>
              <a:rPr lang="en-GB" dirty="0"/>
              <a:t>Large Bullet Example</a:t>
            </a:r>
          </a:p>
          <a:p>
            <a:pPr lvl="0"/>
            <a:r>
              <a:rPr lang="en-GB" dirty="0"/>
              <a:t>Large Bullet Example</a:t>
            </a:r>
          </a:p>
          <a:p>
            <a:pPr lvl="0"/>
            <a:r>
              <a:rPr lang="en-GB" dirty="0"/>
              <a:t>Large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A2736"/>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6D6EC5FD-2D22-409C-2E4F-38225AA8146B}"/>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1F76C120-5DDB-935A-5CC0-D9313BDF4CBD}"/>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708173971"/>
      </p:ext>
    </p:extLst>
  </p:cSld>
  <p:clrMapOvr>
    <a:masterClrMapping/>
  </p:clrMapOvr>
  <p:extLst>
    <p:ext uri="{DCECCB84-F9BA-43D5-87BE-67443E8EF086}">
      <p15:sldGuideLst xmlns:p15="http://schemas.microsoft.com/office/powerpoint/2012/main">
        <p15:guide id="1" pos="3840" userDrawn="1">
          <p15:clr>
            <a:srgbClr val="FBAE40"/>
          </p15:clr>
        </p15:guide>
        <p15:guide id="2" pos="3727" userDrawn="1">
          <p15:clr>
            <a:srgbClr val="FBAE40"/>
          </p15:clr>
        </p15:guide>
        <p15:guide id="3" orient="horz" pos="1298" userDrawn="1">
          <p15:clr>
            <a:srgbClr val="FBAE40"/>
          </p15:clr>
        </p15:guide>
        <p15:guide id="4" orient="horz" pos="1434" userDrawn="1">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line, Picture &amp; Small Bullets">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0F1CEA-FF84-8F14-510E-1C367948A6C2}"/>
              </a:ext>
            </a:extLst>
          </p:cNvPr>
          <p:cNvSpPr>
            <a:spLocks noGrp="1"/>
          </p:cNvSpPr>
          <p:nvPr>
            <p:ph type="pic" sz="quarter" idx="14" hasCustomPrompt="1"/>
          </p:nvPr>
        </p:nvSpPr>
        <p:spPr>
          <a:xfrm>
            <a:off x="287338" y="2060575"/>
            <a:ext cx="5591175" cy="418435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1" name="Content Placeholder 10">
            <a:extLst>
              <a:ext uri="{FF2B5EF4-FFF2-40B4-BE49-F238E27FC236}">
                <a16:creationId xmlns:a16="http://schemas.microsoft.com/office/drawing/2014/main" id="{F313041C-C276-C894-6D48-1146E0B8A471}"/>
              </a:ext>
            </a:extLst>
          </p:cNvPr>
          <p:cNvSpPr>
            <a:spLocks noGrp="1"/>
          </p:cNvSpPr>
          <p:nvPr>
            <p:ph sz="quarter" idx="16" hasCustomPrompt="1"/>
          </p:nvPr>
        </p:nvSpPr>
        <p:spPr>
          <a:xfrm>
            <a:off x="6321425" y="2060575"/>
            <a:ext cx="5578475" cy="4174900"/>
          </a:xfrm>
        </p:spPr>
        <p:txBody>
          <a:bodyPr/>
          <a:lstStyle>
            <a:lvl1pPr>
              <a:defRPr>
                <a:solidFill>
                  <a:srgbClr val="3A2736"/>
                </a:solidFill>
              </a:defRPr>
            </a:lvl1pPr>
            <a:lvl2pPr>
              <a:defRPr>
                <a:solidFill>
                  <a:srgbClr val="3A2736"/>
                </a:solidFill>
              </a:defRPr>
            </a:lvl2pPr>
            <a:lvl3pPr>
              <a:defRPr>
                <a:solidFill>
                  <a:srgbClr val="3A2736"/>
                </a:solidFill>
              </a:defRPr>
            </a:lvl3pPr>
            <a:lvl4pPr>
              <a:defRPr>
                <a:solidFill>
                  <a:srgbClr val="3A2736"/>
                </a:solidFill>
              </a:defRPr>
            </a:lvl4pPr>
            <a:lvl5pPr>
              <a:defRPr>
                <a:solidFill>
                  <a:srgbClr val="3A2736"/>
                </a:solidFill>
              </a:defRPr>
            </a:lvl5pPr>
          </a:lstStyle>
          <a:p>
            <a:pPr lvl="0"/>
            <a:r>
              <a:rPr lang="en-GB" dirty="0">
                <a:effectLst/>
              </a:rPr>
              <a:t>Bullet example</a:t>
            </a:r>
          </a:p>
          <a:p>
            <a:pPr lvl="1"/>
            <a:r>
              <a:rPr lang="en-GB" dirty="0">
                <a:effectLst/>
              </a:rPr>
              <a:t>Bullet example</a:t>
            </a:r>
          </a:p>
          <a:p>
            <a:pPr lvl="2"/>
            <a:r>
              <a:rPr lang="en-GB" dirty="0">
                <a:effectLst/>
              </a:rPr>
              <a:t>Bullet example</a:t>
            </a:r>
          </a:p>
          <a:p>
            <a:pPr lvl="3"/>
            <a:r>
              <a:rPr lang="en-GB" dirty="0">
                <a:effectLst/>
              </a:rPr>
              <a:t>Bullet example</a:t>
            </a:r>
          </a:p>
          <a:p>
            <a:pPr lvl="4"/>
            <a:r>
              <a:rPr lang="en-GB" dirty="0">
                <a:effectLst/>
              </a:rPr>
              <a:t>Bullet example</a:t>
            </a:r>
            <a:endParaRPr lang="en-GB" dirty="0"/>
          </a:p>
        </p:txBody>
      </p:sp>
      <p:sp>
        <p:nvSpPr>
          <p:cNvPr id="13" name="Text Placeholder 10">
            <a:extLst>
              <a:ext uri="{FF2B5EF4-FFF2-40B4-BE49-F238E27FC236}">
                <a16:creationId xmlns:a16="http://schemas.microsoft.com/office/drawing/2014/main" id="{B0388A74-2DC5-0EB1-D6A4-A42196B0C5AF}"/>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A2736"/>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54D36AE9-5ABA-592E-74C6-90EDD2DB66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3" name="Title 2">
            <a:extLst>
              <a:ext uri="{FF2B5EF4-FFF2-40B4-BE49-F238E27FC236}">
                <a16:creationId xmlns:a16="http://schemas.microsoft.com/office/drawing/2014/main" id="{320E614C-196D-5633-5A7C-050B0ADB2BD3}"/>
              </a:ext>
            </a:extLst>
          </p:cNvPr>
          <p:cNvSpPr>
            <a:spLocks noGrp="1"/>
          </p:cNvSpPr>
          <p:nvPr>
            <p:ph type="title" hasCustomPrompt="1"/>
          </p:nvPr>
        </p:nvSpPr>
        <p:spPr>
          <a:xfrm>
            <a:off x="287338" y="287337"/>
            <a:ext cx="8662515" cy="1773238"/>
          </a:xfrm>
        </p:spPr>
        <p:txBody>
          <a:bodyPr/>
          <a:lstStyle>
            <a:lvl1pPr>
              <a:defRPr>
                <a:solidFill>
                  <a:srgbClr val="3A2736"/>
                </a:solidFill>
              </a:defRPr>
            </a:lvl1pPr>
          </a:lstStyle>
          <a:p>
            <a:r>
              <a:rPr lang="en-GB" dirty="0">
                <a:effectLst/>
              </a:rPr>
              <a:t>Headline, max two lines of text</a:t>
            </a:r>
            <a:endParaRPr lang="en-GB" dirty="0"/>
          </a:p>
        </p:txBody>
      </p:sp>
      <p:pic>
        <p:nvPicPr>
          <p:cNvPr id="5" name="Graphic 4">
            <a:extLst>
              <a:ext uri="{FF2B5EF4-FFF2-40B4-BE49-F238E27FC236}">
                <a16:creationId xmlns:a16="http://schemas.microsoft.com/office/drawing/2014/main" id="{54FF1567-0FB2-DBEF-A4D0-187D25A762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700088645"/>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3704">
          <p15:clr>
            <a:srgbClr val="FBAE40"/>
          </p15:clr>
        </p15:guide>
        <p15:guide id="4" pos="3976">
          <p15:clr>
            <a:srgbClr val="FBAE40"/>
          </p15:clr>
        </p15:guide>
        <p15:guide id="5" orient="horz">
          <p15:clr>
            <a:srgbClr val="FBAE40"/>
          </p15:clr>
        </p15:guide>
        <p15:guide id="6" orient="horz" pos="4320">
          <p15:clr>
            <a:srgbClr val="FBAE40"/>
          </p15:clr>
        </p15:guide>
        <p15:guide id="7" orient="horz" pos="1298" userDrawn="1">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 Columns w. Number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A2736"/>
                </a:solidFill>
              </a:defRPr>
            </a:lvl1pPr>
          </a:lstStyle>
          <a:p>
            <a:r>
              <a:rPr lang="en-GB" dirty="0">
                <a:effectLst/>
              </a:rPr>
              <a:t>Headline, max two lines of text</a:t>
            </a:r>
            <a:endParaRPr lang="en-GB" dirty="0"/>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A2736"/>
                </a:solidFill>
                <a:ea typeface="Octave" panose="02010804030201040203" pitchFamily="50" charset="0"/>
              </a:defRPr>
            </a:lvl1pPr>
          </a:lstStyle>
          <a:p>
            <a:pPr marL="144000" lvl="0" indent="-144000"/>
            <a:r>
              <a:rPr lang="en-GB" dirty="0"/>
              <a:t>Source</a:t>
            </a:r>
          </a:p>
        </p:txBody>
      </p:sp>
      <p:sp>
        <p:nvSpPr>
          <p:cNvPr id="2" name="Content Placeholder 8">
            <a:extLst>
              <a:ext uri="{FF2B5EF4-FFF2-40B4-BE49-F238E27FC236}">
                <a16:creationId xmlns:a16="http://schemas.microsoft.com/office/drawing/2014/main" id="{485FEF80-7FF0-03A5-C061-BBE68B50A7FC}"/>
              </a:ext>
            </a:extLst>
          </p:cNvPr>
          <p:cNvSpPr>
            <a:spLocks noGrp="1"/>
          </p:cNvSpPr>
          <p:nvPr>
            <p:ph sz="quarter" idx="13" hasCustomPrompt="1"/>
          </p:nvPr>
        </p:nvSpPr>
        <p:spPr>
          <a:xfrm>
            <a:off x="297237" y="4367644"/>
            <a:ext cx="3722400" cy="1869643"/>
          </a:xfrm>
        </p:spPr>
        <p:txBody>
          <a:bodyPr anchor="t">
            <a:noAutofit/>
          </a:bodyPr>
          <a:lstStyle>
            <a:lvl1pPr>
              <a:lnSpc>
                <a:spcPct val="100000"/>
              </a:lnSpc>
              <a:defRPr sz="1800">
                <a:solidFill>
                  <a:srgbClr val="3A2736"/>
                </a:solidFill>
              </a:defRPr>
            </a:lvl1pPr>
            <a:lvl2pPr>
              <a:lnSpc>
                <a:spcPct val="100000"/>
              </a:lnSpc>
              <a:defRPr sz="1800">
                <a:solidFill>
                  <a:srgbClr val="3A2736"/>
                </a:solidFill>
              </a:defRPr>
            </a:lvl2pPr>
            <a:lvl3pPr>
              <a:lnSpc>
                <a:spcPct val="100000"/>
              </a:lnSpc>
              <a:defRPr sz="1800">
                <a:solidFill>
                  <a:srgbClr val="3A2736"/>
                </a:solidFill>
              </a:defRPr>
            </a:lvl3pPr>
            <a:lvl4pPr>
              <a:lnSpc>
                <a:spcPct val="100000"/>
              </a:lnSpc>
              <a:defRPr sz="1800">
                <a:solidFill>
                  <a:srgbClr val="3A2736"/>
                </a:solidFill>
              </a:defRPr>
            </a:lvl4pPr>
            <a:lvl5pPr>
              <a:lnSpc>
                <a:spcPct val="100000"/>
              </a:lnSpc>
              <a:defRPr sz="1800"/>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p:txBody>
      </p:sp>
      <p:sp>
        <p:nvSpPr>
          <p:cNvPr id="3" name="Content Placeholder 8">
            <a:extLst>
              <a:ext uri="{FF2B5EF4-FFF2-40B4-BE49-F238E27FC236}">
                <a16:creationId xmlns:a16="http://schemas.microsoft.com/office/drawing/2014/main" id="{B9682658-8F2A-B781-0342-4A9310F93CA9}"/>
              </a:ext>
            </a:extLst>
          </p:cNvPr>
          <p:cNvSpPr>
            <a:spLocks noGrp="1"/>
          </p:cNvSpPr>
          <p:nvPr>
            <p:ph sz="quarter" idx="16" hasCustomPrompt="1"/>
          </p:nvPr>
        </p:nvSpPr>
        <p:spPr>
          <a:xfrm>
            <a:off x="4239924" y="4367644"/>
            <a:ext cx="3722400" cy="1869643"/>
          </a:xfrm>
        </p:spPr>
        <p:txBody>
          <a:bodyPr anchor="t">
            <a:noAutofit/>
          </a:bodyPr>
          <a:lstStyle>
            <a:lvl1pPr>
              <a:lnSpc>
                <a:spcPct val="100000"/>
              </a:lnSpc>
              <a:defRPr sz="1800">
                <a:solidFill>
                  <a:srgbClr val="3A2736"/>
                </a:solidFill>
              </a:defRPr>
            </a:lvl1pPr>
            <a:lvl2pPr>
              <a:lnSpc>
                <a:spcPct val="100000"/>
              </a:lnSpc>
              <a:defRPr sz="1800">
                <a:solidFill>
                  <a:srgbClr val="3A2736"/>
                </a:solidFill>
              </a:defRPr>
            </a:lvl2pPr>
            <a:lvl3pPr>
              <a:lnSpc>
                <a:spcPct val="100000"/>
              </a:lnSpc>
              <a:defRPr sz="1800">
                <a:solidFill>
                  <a:srgbClr val="3A2736"/>
                </a:solidFill>
              </a:defRPr>
            </a:lvl3pPr>
            <a:lvl4pPr>
              <a:lnSpc>
                <a:spcPct val="100000"/>
              </a:lnSpc>
              <a:defRPr sz="1800">
                <a:solidFill>
                  <a:srgbClr val="3A2736"/>
                </a:solidFill>
              </a:defRPr>
            </a:lvl4pPr>
            <a:lvl5pPr>
              <a:lnSpc>
                <a:spcPct val="100000"/>
              </a:lnSpc>
              <a:defRPr sz="1800">
                <a:solidFill>
                  <a:srgbClr val="3A2736"/>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6" name="Content Placeholder 8">
            <a:extLst>
              <a:ext uri="{FF2B5EF4-FFF2-40B4-BE49-F238E27FC236}">
                <a16:creationId xmlns:a16="http://schemas.microsoft.com/office/drawing/2014/main" id="{4D069603-BABF-C81E-27E8-2A558E0CE7BC}"/>
              </a:ext>
            </a:extLst>
          </p:cNvPr>
          <p:cNvSpPr>
            <a:spLocks noGrp="1"/>
          </p:cNvSpPr>
          <p:nvPr>
            <p:ph sz="quarter" idx="17" hasCustomPrompt="1"/>
          </p:nvPr>
        </p:nvSpPr>
        <p:spPr>
          <a:xfrm>
            <a:off x="8182611" y="4367645"/>
            <a:ext cx="3720464" cy="1869643"/>
          </a:xfrm>
        </p:spPr>
        <p:txBody>
          <a:bodyPr anchor="t">
            <a:noAutofit/>
          </a:bodyPr>
          <a:lstStyle>
            <a:lvl1pPr>
              <a:lnSpc>
                <a:spcPct val="100000"/>
              </a:lnSpc>
              <a:defRPr sz="1800">
                <a:solidFill>
                  <a:srgbClr val="3A2736"/>
                </a:solidFill>
              </a:defRPr>
            </a:lvl1pPr>
            <a:lvl2pPr>
              <a:lnSpc>
                <a:spcPct val="100000"/>
              </a:lnSpc>
              <a:defRPr sz="1800">
                <a:solidFill>
                  <a:srgbClr val="3A2736"/>
                </a:solidFill>
              </a:defRPr>
            </a:lvl2pPr>
            <a:lvl3pPr>
              <a:lnSpc>
                <a:spcPct val="100000"/>
              </a:lnSpc>
              <a:defRPr sz="1800">
                <a:solidFill>
                  <a:srgbClr val="3A2736"/>
                </a:solidFill>
              </a:defRPr>
            </a:lvl3pPr>
            <a:lvl4pPr>
              <a:lnSpc>
                <a:spcPct val="100000"/>
              </a:lnSpc>
              <a:defRPr sz="1800">
                <a:solidFill>
                  <a:srgbClr val="3A2736"/>
                </a:solidFill>
              </a:defRPr>
            </a:lvl4pPr>
            <a:lvl5pPr>
              <a:lnSpc>
                <a:spcPct val="100000"/>
              </a:lnSpc>
              <a:defRPr sz="1800">
                <a:solidFill>
                  <a:srgbClr val="3A2736"/>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11" name="Text Placeholder 10">
            <a:extLst>
              <a:ext uri="{FF2B5EF4-FFF2-40B4-BE49-F238E27FC236}">
                <a16:creationId xmlns:a16="http://schemas.microsoft.com/office/drawing/2014/main" id="{8BFD28DE-4733-8AC8-DD88-B60970E13F0E}"/>
              </a:ext>
            </a:extLst>
          </p:cNvPr>
          <p:cNvSpPr>
            <a:spLocks noGrp="1"/>
          </p:cNvSpPr>
          <p:nvPr>
            <p:ph type="body" sz="quarter" idx="18" hasCustomPrompt="1"/>
          </p:nvPr>
        </p:nvSpPr>
        <p:spPr>
          <a:xfrm>
            <a:off x="296574" y="2292263"/>
            <a:ext cx="3709949" cy="1934222"/>
          </a:xfrm>
        </p:spPr>
        <p:txBody>
          <a:bodyPr anchor="b"/>
          <a:lstStyle>
            <a:lvl1pPr marL="0" indent="0">
              <a:lnSpc>
                <a:spcPct val="80000"/>
              </a:lnSpc>
              <a:spcBef>
                <a:spcPts val="0"/>
              </a:spcBef>
              <a:buNone/>
              <a:defRPr sz="6800" spc="0" baseline="0">
                <a:solidFill>
                  <a:srgbClr val="3A2736"/>
                </a:solidFill>
                <a:latin typeface="+mj-lt"/>
              </a:defRPr>
            </a:lvl1pPr>
          </a:lstStyle>
          <a:p>
            <a:pPr lvl="0"/>
            <a:r>
              <a:rPr lang="en-DK" dirty="0">
                <a:effectLst/>
              </a:rPr>
              <a:t>12%</a:t>
            </a:r>
            <a:endParaRPr lang="en-GB" dirty="0"/>
          </a:p>
        </p:txBody>
      </p:sp>
      <p:sp>
        <p:nvSpPr>
          <p:cNvPr id="13" name="Text Placeholder 10">
            <a:extLst>
              <a:ext uri="{FF2B5EF4-FFF2-40B4-BE49-F238E27FC236}">
                <a16:creationId xmlns:a16="http://schemas.microsoft.com/office/drawing/2014/main" id="{114F8787-A65B-E58F-BD6C-7F26FBA701CA}"/>
              </a:ext>
            </a:extLst>
          </p:cNvPr>
          <p:cNvSpPr>
            <a:spLocks noGrp="1"/>
          </p:cNvSpPr>
          <p:nvPr>
            <p:ph type="body" sz="quarter" idx="19" hasCustomPrompt="1"/>
          </p:nvPr>
        </p:nvSpPr>
        <p:spPr>
          <a:xfrm>
            <a:off x="4239924" y="2292263"/>
            <a:ext cx="3709949" cy="1934222"/>
          </a:xfrm>
        </p:spPr>
        <p:txBody>
          <a:bodyPr anchor="b"/>
          <a:lstStyle>
            <a:lvl1pPr marL="0" indent="0">
              <a:lnSpc>
                <a:spcPct val="80000"/>
              </a:lnSpc>
              <a:spcBef>
                <a:spcPts val="0"/>
              </a:spcBef>
              <a:buNone/>
              <a:defRPr sz="6800" spc="0" baseline="0">
                <a:solidFill>
                  <a:srgbClr val="3A2736"/>
                </a:solidFill>
                <a:latin typeface="+mj-lt"/>
              </a:defRPr>
            </a:lvl1pPr>
          </a:lstStyle>
          <a:p>
            <a:pPr lvl="0"/>
            <a:r>
              <a:rPr lang="en-GB" dirty="0"/>
              <a:t>34%</a:t>
            </a:r>
          </a:p>
        </p:txBody>
      </p:sp>
      <p:sp>
        <p:nvSpPr>
          <p:cNvPr id="14" name="Text Placeholder 10">
            <a:extLst>
              <a:ext uri="{FF2B5EF4-FFF2-40B4-BE49-F238E27FC236}">
                <a16:creationId xmlns:a16="http://schemas.microsoft.com/office/drawing/2014/main" id="{292C8953-598C-0207-980E-3AFDDA366363}"/>
              </a:ext>
            </a:extLst>
          </p:cNvPr>
          <p:cNvSpPr>
            <a:spLocks noGrp="1"/>
          </p:cNvSpPr>
          <p:nvPr>
            <p:ph type="body" sz="quarter" idx="20" hasCustomPrompt="1"/>
          </p:nvPr>
        </p:nvSpPr>
        <p:spPr>
          <a:xfrm>
            <a:off x="8192510" y="2292263"/>
            <a:ext cx="3709949" cy="1934222"/>
          </a:xfrm>
        </p:spPr>
        <p:txBody>
          <a:bodyPr anchor="b"/>
          <a:lstStyle>
            <a:lvl1pPr marL="0" indent="0">
              <a:lnSpc>
                <a:spcPct val="80000"/>
              </a:lnSpc>
              <a:spcBef>
                <a:spcPts val="0"/>
              </a:spcBef>
              <a:buNone/>
              <a:defRPr sz="6800" spc="0" baseline="0">
                <a:solidFill>
                  <a:srgbClr val="3A2736"/>
                </a:solidFill>
                <a:latin typeface="+mj-lt"/>
              </a:defRPr>
            </a:lvl1pPr>
          </a:lstStyle>
          <a:p>
            <a:pPr lvl="0"/>
            <a:r>
              <a:rPr lang="en-GB" dirty="0"/>
              <a:t>56%</a:t>
            </a:r>
          </a:p>
        </p:txBody>
      </p:sp>
      <p:sp>
        <p:nvSpPr>
          <p:cNvPr id="4" name="TextBox 3">
            <a:extLst>
              <a:ext uri="{FF2B5EF4-FFF2-40B4-BE49-F238E27FC236}">
                <a16:creationId xmlns:a16="http://schemas.microsoft.com/office/drawing/2014/main" id="{6A4633B0-F780-4792-4412-EA7424930CA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pic>
        <p:nvPicPr>
          <p:cNvPr id="5" name="Graphic 4">
            <a:extLst>
              <a:ext uri="{FF2B5EF4-FFF2-40B4-BE49-F238E27FC236}">
                <a16:creationId xmlns:a16="http://schemas.microsoft.com/office/drawing/2014/main" id="{C82D4765-050A-62DE-0FBD-B3D1F5FB0B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665461368"/>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1434" userDrawn="1">
          <p15:clr>
            <a:srgbClr val="FBAE40"/>
          </p15:clr>
        </p15:guide>
        <p15:guide id="15" orient="horz" pos="2659" userDrawn="1">
          <p15:clr>
            <a:srgbClr val="FBAE40"/>
          </p15:clr>
        </p15:guide>
        <p15:guide id="16" orient="horz" pos="2750" userDrawn="1">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Big number &amp; Tex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CBC73AA-2DFE-E794-7E0C-FD274CCA70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7" name="Text Placeholder 4">
            <a:extLst>
              <a:ext uri="{FF2B5EF4-FFF2-40B4-BE49-F238E27FC236}">
                <a16:creationId xmlns:a16="http://schemas.microsoft.com/office/drawing/2014/main" id="{94AC105B-F9EE-7CC0-9711-5134EB636F9E}"/>
              </a:ext>
            </a:extLst>
          </p:cNvPr>
          <p:cNvSpPr>
            <a:spLocks noGrp="1"/>
          </p:cNvSpPr>
          <p:nvPr>
            <p:ph type="body" sz="quarter" idx="12" hasCustomPrompt="1"/>
          </p:nvPr>
        </p:nvSpPr>
        <p:spPr>
          <a:xfrm>
            <a:off x="287338" y="3302000"/>
            <a:ext cx="8653462" cy="1143000"/>
          </a:xfrm>
        </p:spPr>
        <p:txBody>
          <a:bodyPr anchor="t"/>
          <a:lstStyle>
            <a:lvl1pPr marL="0" indent="0">
              <a:lnSpc>
                <a:spcPct val="85000"/>
              </a:lnSpc>
              <a:buNone/>
              <a:defRPr sz="4000" b="1">
                <a:solidFill>
                  <a:srgbClr val="3A273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Descriptive text goes here</a:t>
            </a:r>
          </a:p>
        </p:txBody>
      </p:sp>
      <p:sp>
        <p:nvSpPr>
          <p:cNvPr id="9" name="Pladsholder til tekst 2">
            <a:extLst>
              <a:ext uri="{FF2B5EF4-FFF2-40B4-BE49-F238E27FC236}">
                <a16:creationId xmlns:a16="http://schemas.microsoft.com/office/drawing/2014/main" id="{2C2DB8C9-6E72-6F60-100A-1F1ABF5185AF}"/>
              </a:ext>
            </a:extLst>
          </p:cNvPr>
          <p:cNvSpPr>
            <a:spLocks noGrp="1"/>
          </p:cNvSpPr>
          <p:nvPr>
            <p:ph type="body" idx="1" hasCustomPrompt="1"/>
          </p:nvPr>
        </p:nvSpPr>
        <p:spPr>
          <a:xfrm>
            <a:off x="2873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2" name="TextBox 1">
            <a:extLst>
              <a:ext uri="{FF2B5EF4-FFF2-40B4-BE49-F238E27FC236}">
                <a16:creationId xmlns:a16="http://schemas.microsoft.com/office/drawing/2014/main" id="{2BF7D354-16CB-F900-A4B0-826F0D2DD75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3" name="Titel 1">
            <a:extLst>
              <a:ext uri="{FF2B5EF4-FFF2-40B4-BE49-F238E27FC236}">
                <a16:creationId xmlns:a16="http://schemas.microsoft.com/office/drawing/2014/main" id="{40DD9090-E8F1-1CD3-0904-2710806126C7}"/>
              </a:ext>
            </a:extLst>
          </p:cNvPr>
          <p:cNvSpPr>
            <a:spLocks noGrp="1"/>
          </p:cNvSpPr>
          <p:nvPr>
            <p:ph type="title" hasCustomPrompt="1"/>
          </p:nvPr>
        </p:nvSpPr>
        <p:spPr>
          <a:xfrm>
            <a:off x="287338" y="633000"/>
            <a:ext cx="8653462" cy="2224500"/>
          </a:xfrm>
        </p:spPr>
        <p:txBody>
          <a:bodyPr anchor="t">
            <a:noAutofit/>
          </a:bodyPr>
          <a:lstStyle>
            <a:lvl1pPr>
              <a:lnSpc>
                <a:spcPct val="85000"/>
              </a:lnSpc>
              <a:defRPr sz="20800">
                <a:solidFill>
                  <a:srgbClr val="3A2736"/>
                </a:solidFill>
              </a:defRPr>
            </a:lvl1pPr>
          </a:lstStyle>
          <a:p>
            <a:r>
              <a:rPr lang="en-US" dirty="0"/>
              <a:t>12345</a:t>
            </a:r>
            <a:endParaRPr lang="en-GB" dirty="0"/>
          </a:p>
        </p:txBody>
      </p:sp>
      <p:sp>
        <p:nvSpPr>
          <p:cNvPr id="8" name="Pladsholder til tekst 2">
            <a:extLst>
              <a:ext uri="{FF2B5EF4-FFF2-40B4-BE49-F238E27FC236}">
                <a16:creationId xmlns:a16="http://schemas.microsoft.com/office/drawing/2014/main" id="{DCADF324-ED0C-887B-572B-B53606182D15}"/>
              </a:ext>
            </a:extLst>
          </p:cNvPr>
          <p:cNvSpPr>
            <a:spLocks noGrp="1"/>
          </p:cNvSpPr>
          <p:nvPr>
            <p:ph type="body" idx="13" hasCustomPrompt="1"/>
          </p:nvPr>
        </p:nvSpPr>
        <p:spPr>
          <a:xfrm>
            <a:off x="62817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10" name="Text Placeholder 10">
            <a:extLst>
              <a:ext uri="{FF2B5EF4-FFF2-40B4-BE49-F238E27FC236}">
                <a16:creationId xmlns:a16="http://schemas.microsoft.com/office/drawing/2014/main" id="{E3463E2C-C068-93F6-8242-871F35728EB8}"/>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A2736"/>
                </a:solidFill>
                <a:ea typeface="Octave" panose="02010804030201040203" pitchFamily="50" charset="0"/>
              </a:defRPr>
            </a:lvl1pPr>
          </a:lstStyle>
          <a:p>
            <a:pPr marL="144000" lvl="0" indent="-144000"/>
            <a:r>
              <a:rPr lang="en-GB" dirty="0"/>
              <a:t>Source</a:t>
            </a:r>
          </a:p>
        </p:txBody>
      </p:sp>
    </p:spTree>
    <p:extLst>
      <p:ext uri="{BB962C8B-B14F-4D97-AF65-F5344CB8AC3E}">
        <p14:creationId xmlns:p14="http://schemas.microsoft.com/office/powerpoint/2010/main" val="3313196544"/>
      </p:ext>
    </p:extLst>
  </p:cSld>
  <p:clrMapOvr>
    <a:masterClrMapping/>
  </p:clrMapOvr>
  <p:extLst>
    <p:ext uri="{DCECCB84-F9BA-43D5-87BE-67443E8EF086}">
      <p15:sldGuideLst xmlns:p15="http://schemas.microsoft.com/office/powerpoint/2012/main">
        <p15:guide id="1" orient="horz" pos="2999" userDrawn="1">
          <p15:clr>
            <a:srgbClr val="FBAE40"/>
          </p15:clr>
        </p15:guide>
        <p15:guide id="2" orient="horz" pos="2069" userDrawn="1">
          <p15:clr>
            <a:srgbClr val="FBAE40"/>
          </p15:clr>
        </p15:guide>
        <p15:guide id="3" orient="horz" pos="1797" userDrawn="1">
          <p15:clr>
            <a:srgbClr val="FBAE40"/>
          </p15:clr>
        </p15:guide>
        <p15:guide id="4" pos="3953" userDrawn="1">
          <p15:clr>
            <a:srgbClr val="FBAE40"/>
          </p15:clr>
        </p15:guide>
        <p15:guide id="5" orient="horz" pos="2795" userDrawn="1">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1">
    <p:bg>
      <p:bgPr>
        <a:solidFill>
          <a:srgbClr val="3A2736"/>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F0D0CD"/>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Tree>
    <p:extLst>
      <p:ext uri="{BB962C8B-B14F-4D97-AF65-F5344CB8AC3E}">
        <p14:creationId xmlns:p14="http://schemas.microsoft.com/office/powerpoint/2010/main" val="952810426"/>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2">
    <p:bg>
      <p:bgPr>
        <a:solidFill>
          <a:srgbClr val="F0D0C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3A2736"/>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3601127208"/>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1">
    <p:bg>
      <p:bgPr>
        <a:solidFill>
          <a:srgbClr val="3A2736"/>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F0D0C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F0D0CD"/>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F0D0CD"/>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F0D0CD"/>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rgbClr val="F0D0CD"/>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rgbClr val="F0D0CD"/>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F0D0CD"/>
                </a:solidFill>
              </a:defRPr>
            </a:lvl1pPr>
          </a:lstStyle>
          <a:p>
            <a:r>
              <a:rPr lang="en-US" dirty="0"/>
              <a:t>Headline, 1 line of text</a:t>
            </a:r>
            <a:endParaRPr lang="en-GB" dirty="0"/>
          </a:p>
        </p:txBody>
      </p:sp>
    </p:spTree>
    <p:extLst>
      <p:ext uri="{BB962C8B-B14F-4D97-AF65-F5344CB8AC3E}">
        <p14:creationId xmlns:p14="http://schemas.microsoft.com/office/powerpoint/2010/main" val="516039814"/>
      </p:ext>
    </p:extLst>
  </p:cSld>
  <p:clrMapOvr>
    <a:masterClrMapping/>
  </p:clrMapOvr>
  <p:extLst>
    <p:ext uri="{DCECCB84-F9BA-43D5-87BE-67443E8EF086}">
      <p15:sldGuideLst xmlns:p15="http://schemas.microsoft.com/office/powerpoint/2012/main">
        <p15:guide id="1" orient="horz" pos="867" userDrawn="1">
          <p15:clr>
            <a:srgbClr val="FBAE40"/>
          </p15:clr>
        </p15:guide>
        <p15:guide id="2" orient="horz" pos="1185" userDrawn="1">
          <p15:clr>
            <a:srgbClr val="FBAE40"/>
          </p15:clr>
        </p15:guide>
        <p15:guide id="3" orient="horz" pos="1684" userDrawn="1">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2">
    <p:bg>
      <p:bgPr>
        <a:solidFill>
          <a:srgbClr val="F0D0CD"/>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3A273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3A273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3A2736"/>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3A2736"/>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rgbClr val="3A2736"/>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rgbClr val="3A2736"/>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3A2736"/>
                </a:solidFill>
              </a:defRPr>
            </a:lvl1pPr>
          </a:lstStyle>
          <a:p>
            <a:r>
              <a:rPr lang="en-US" dirty="0"/>
              <a:t>Headline, 1 line of text</a:t>
            </a:r>
            <a:endParaRPr lang="en-GB" dirty="0"/>
          </a:p>
        </p:txBody>
      </p:sp>
      <p:pic>
        <p:nvPicPr>
          <p:cNvPr id="3" name="Graphic 2">
            <a:extLst>
              <a:ext uri="{FF2B5EF4-FFF2-40B4-BE49-F238E27FC236}">
                <a16:creationId xmlns:a16="http://schemas.microsoft.com/office/drawing/2014/main" id="{5DC262A8-33D4-77C8-A836-7ECC690543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7875" y="287338"/>
            <a:ext cx="1465200" cy="195360"/>
          </a:xfrm>
          <a:prstGeom prst="rect">
            <a:avLst/>
          </a:prstGeom>
        </p:spPr>
      </p:pic>
    </p:spTree>
    <p:extLst>
      <p:ext uri="{BB962C8B-B14F-4D97-AF65-F5344CB8AC3E}">
        <p14:creationId xmlns:p14="http://schemas.microsoft.com/office/powerpoint/2010/main" val="3700873600"/>
      </p:ext>
    </p:extLst>
  </p:cSld>
  <p:clrMapOvr>
    <a:masterClrMapping/>
  </p:clrMapOvr>
  <p:extLst>
    <p:ext uri="{DCECCB84-F9BA-43D5-87BE-67443E8EF086}">
      <p15:sldGuideLst xmlns:p15="http://schemas.microsoft.com/office/powerpoint/2012/main">
        <p15:guide id="1" orient="horz" pos="1684" userDrawn="1">
          <p15:clr>
            <a:srgbClr val="FBAE40"/>
          </p15:clr>
        </p15:guide>
        <p15:guide id="2" orient="horz" pos="1185" userDrawn="1">
          <p15:clr>
            <a:srgbClr val="FBAE40"/>
          </p15:clr>
        </p15:guide>
        <p15:guide id="3" orient="horz" pos="86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3">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326DD9"/>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85358"/>
            <a:ext cx="5455540" cy="1251929"/>
          </a:xfrm>
          <a:prstGeom prst="rect">
            <a:avLst/>
          </a:prstGeom>
        </p:spPr>
        <p:txBody>
          <a:bodyPr anchor="b">
            <a:noAutofit/>
          </a:bodyPr>
          <a:lstStyle>
            <a:lvl1pPr marL="0" indent="0">
              <a:lnSpc>
                <a:spcPct val="85000"/>
              </a:lnSpc>
              <a:spcBef>
                <a:spcPts val="0"/>
              </a:spcBef>
              <a:spcAft>
                <a:spcPts val="0"/>
              </a:spcAft>
              <a:buNone/>
              <a:defRPr sz="18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FAD9554C-4BD5-FD81-8B1C-F77A2A265493}"/>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D65FC0F4-FDA2-B8E6-233A-553E6F8AB4FC}"/>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887391669"/>
      </p:ext>
    </p:extLst>
  </p:cSld>
  <p:clrMapOvr>
    <a:masterClrMapping/>
  </p:clrMapOvr>
  <p:extLst>
    <p:ext uri="{DCECCB84-F9BA-43D5-87BE-67443E8EF086}">
      <p15:sldGuideLst xmlns:p15="http://schemas.microsoft.com/office/powerpoint/2012/main">
        <p15:guide id="1" pos="3840" userDrawn="1">
          <p15:clr>
            <a:srgbClr val="FBAE40"/>
          </p15:clr>
        </p15:guide>
        <p15:guide id="2" pos="3636"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1">
    <p:bg>
      <p:bgPr>
        <a:solidFill>
          <a:srgbClr val="3A2736"/>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F0D0CD"/>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3105"/>
            <a:ext cx="3877200" cy="3902367"/>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0450"/>
            <a:ext cx="3877200" cy="3905021"/>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Tree>
    <p:extLst>
      <p:ext uri="{BB962C8B-B14F-4D97-AF65-F5344CB8AC3E}">
        <p14:creationId xmlns:p14="http://schemas.microsoft.com/office/powerpoint/2010/main" val="1403360517"/>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2">
    <p:bg>
      <p:bgPr>
        <a:solidFill>
          <a:srgbClr val="F0D0C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A2736"/>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1503"/>
            <a:ext cx="3877200" cy="390396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1503"/>
            <a:ext cx="3877200" cy="3903968"/>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1773155660"/>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1">
    <p:bg>
      <p:bgPr>
        <a:solidFill>
          <a:srgbClr val="3A2736"/>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088537" y="5586227"/>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0D0CD"/>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F0D0CD"/>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4834" y="5203666"/>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0D0CD"/>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0641" y="5905871"/>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0D0CD"/>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Tree>
    <p:extLst>
      <p:ext uri="{BB962C8B-B14F-4D97-AF65-F5344CB8AC3E}">
        <p14:creationId xmlns:p14="http://schemas.microsoft.com/office/powerpoint/2010/main" val="3117313121"/>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2">
    <p:bg>
      <p:bgPr>
        <a:solidFill>
          <a:srgbClr val="F0D0CD"/>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19520" y="5587413"/>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A2736"/>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A2736"/>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3323" y="5195216"/>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A2736"/>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6526" y="5900842"/>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A2736"/>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204587372"/>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1">
    <p:bg>
      <p:bgPr>
        <a:solidFill>
          <a:srgbClr val="3A2736"/>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206926"/>
          </a:xfrm>
        </p:spPr>
        <p:txBody>
          <a:bodyPr/>
          <a:lstStyle>
            <a:lvl1pPr>
              <a:defRPr>
                <a:solidFill>
                  <a:srgbClr val="F0D0CD"/>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Tree>
    <p:extLst>
      <p:ext uri="{BB962C8B-B14F-4D97-AF65-F5344CB8AC3E}">
        <p14:creationId xmlns:p14="http://schemas.microsoft.com/office/powerpoint/2010/main" val="4081460103"/>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35" userDrawn="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2">
    <p:bg>
      <p:bgPr>
        <a:solidFill>
          <a:srgbClr val="F0D0C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95775"/>
          </a:xfrm>
        </p:spPr>
        <p:txBody>
          <a:bodyPr/>
          <a:lstStyle>
            <a:lvl1pPr>
              <a:defRPr>
                <a:solidFill>
                  <a:srgbClr val="3A2736"/>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Tree>
    <p:extLst>
      <p:ext uri="{BB962C8B-B14F-4D97-AF65-F5344CB8AC3E}">
        <p14:creationId xmlns:p14="http://schemas.microsoft.com/office/powerpoint/2010/main" val="3525261271"/>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35"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1">
    <p:bg>
      <p:bgPr>
        <a:solidFill>
          <a:srgbClr val="3A2736"/>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02586" y="6036783"/>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0D0CD"/>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73473"/>
          </a:xfrm>
        </p:spPr>
        <p:txBody>
          <a:bodyPr/>
          <a:lstStyle>
            <a:lvl1pPr>
              <a:defRPr>
                <a:solidFill>
                  <a:srgbClr val="F0D0CD"/>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2137" y="469871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0D0CD"/>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0333"/>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0D0CD"/>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63886" y="4455257"/>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0D0CD"/>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0D0CD"/>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3133120019"/>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2">
    <p:bg>
      <p:bgPr>
        <a:solidFill>
          <a:srgbClr val="F0D0CD"/>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097841" y="6032202"/>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A2736"/>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5097"/>
          </a:xfrm>
        </p:spPr>
        <p:txBody>
          <a:bodyPr/>
          <a:lstStyle>
            <a:lvl1pPr>
              <a:defRPr>
                <a:solidFill>
                  <a:srgbClr val="3A2736"/>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1973" y="4694794"/>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A2736"/>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4422"/>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A2736"/>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49648"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A2736"/>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3304845296"/>
      </p:ext>
    </p:extLst>
  </p:cSld>
  <p:clrMapOvr>
    <a:masterClrMapping/>
  </p:clrMapOvr>
  <p:extLst>
    <p:ext uri="{DCECCB84-F9BA-43D5-87BE-67443E8EF086}">
      <p15:sldGuideLst xmlns:p15="http://schemas.microsoft.com/office/powerpoint/2012/main">
        <p15:guide id="1" orient="horz" pos="913" userDrawn="1">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rgbClr val="FCF6F5"/>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60492"/>
            <a:ext cx="1346400" cy="430887"/>
          </a:xfrm>
        </p:spPr>
        <p:txBody>
          <a:bodyPr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3A2736"/>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80522"/>
            <a:ext cx="8653462" cy="856765"/>
          </a:xfrm>
          <a:prstGeom prst="rect">
            <a:avLst/>
          </a:prstGeom>
        </p:spPr>
        <p:txBody>
          <a:bodyPr anchor="b">
            <a:noAutofit/>
          </a:bodyPr>
          <a:lstStyle>
            <a:lvl1pPr marL="0" indent="0">
              <a:lnSpc>
                <a:spcPct val="85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3443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60411"/>
            <a:ext cx="1346400" cy="430887"/>
          </a:xfrm>
        </p:spPr>
        <p:txBody>
          <a:bodyPr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3443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3443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3443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3A2736"/>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869151132"/>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bg1"/>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61784"/>
            <a:ext cx="1346400" cy="430887"/>
          </a:xfrm>
        </p:spPr>
        <p:txBody>
          <a:bodyPr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3A2736"/>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98936"/>
            <a:ext cx="8653462" cy="838351"/>
          </a:xfrm>
          <a:prstGeom prst="rect">
            <a:avLst/>
          </a:prstGeom>
        </p:spPr>
        <p:txBody>
          <a:bodyPr anchor="b">
            <a:noAutofit/>
          </a:bodyPr>
          <a:lstStyle>
            <a:lvl1pPr marL="0" indent="0">
              <a:lnSpc>
                <a:spcPct val="85000"/>
              </a:lnSpc>
              <a:spcBef>
                <a:spcPts val="0"/>
              </a:spcBef>
              <a:spcAft>
                <a:spcPts val="0"/>
              </a:spcAft>
              <a:buNone/>
              <a:defRPr sz="1800">
                <a:solidFill>
                  <a:srgbClr val="3A273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38339"/>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61703"/>
            <a:ext cx="1346400" cy="430887"/>
          </a:xfrm>
        </p:spPr>
        <p:txBody>
          <a:bodyPr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38339"/>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38339"/>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38339"/>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3A2736"/>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241666261"/>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1">
    <p:bg>
      <p:bgPr>
        <a:solidFill>
          <a:srgbClr val="E0E9F9"/>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chemeClr val="bg2"/>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chemeClr val="bg2"/>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chemeClr val="bg2"/>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Tree>
    <p:extLst>
      <p:ext uri="{BB962C8B-B14F-4D97-AF65-F5344CB8AC3E}">
        <p14:creationId xmlns:p14="http://schemas.microsoft.com/office/powerpoint/2010/main" val="260582764"/>
      </p:ext>
    </p:extLst>
  </p:cSld>
  <p:clrMapOvr>
    <a:masterClrMapping/>
  </p:clrMapOvr>
  <p:extLst>
    <p:ext uri="{DCECCB84-F9BA-43D5-87BE-67443E8EF086}">
      <p15:sldGuideLst xmlns:p15="http://schemas.microsoft.com/office/powerpoint/2012/main">
        <p15:guide id="1" pos="914" userDrawn="1">
          <p15:clr>
            <a:srgbClr val="FBAE40"/>
          </p15:clr>
        </p15:guide>
        <p15:guide id="2" pos="5654" userDrawn="1">
          <p15:clr>
            <a:srgbClr val="FBAE40"/>
          </p15:clr>
        </p15:guide>
        <p15:guide id="3" orient="horz" pos="913" userDrawn="1">
          <p15:clr>
            <a:srgbClr val="FBAE40"/>
          </p15:clr>
        </p15:guide>
        <p15:guide id="4" orient="horz" pos="1117" userDrawn="1">
          <p15:clr>
            <a:srgbClr val="FBAE40"/>
          </p15:clr>
        </p15:guide>
        <p15:guide id="5" pos="982" userDrawn="1">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meline 3">
    <p:bg>
      <p:bgPr>
        <a:solidFill>
          <a:srgbClr val="FCF6F5"/>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p:txBody>
          <a:bodyPr/>
          <a:lstStyle>
            <a:lvl1pPr>
              <a:defRPr>
                <a:solidFill>
                  <a:srgbClr val="3A2736"/>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51743"/>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63198"/>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26343"/>
            <a:ext cx="1201523" cy="430887"/>
          </a:xfrm>
        </p:spPr>
        <p:txBody>
          <a:bodyPr wrap="square" anchor="b">
            <a:spAutoFit/>
          </a:bodyPr>
          <a:lstStyle>
            <a:lvl1pPr marL="0" indent="0" algn="l">
              <a:buNone/>
              <a:defRPr sz="1400" b="0">
                <a:solidFill>
                  <a:srgbClr val="3A2736"/>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51743"/>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54859"/>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51472"/>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51743"/>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63198"/>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65892"/>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68320"/>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65892"/>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65892"/>
            <a:ext cx="1347315" cy="430887"/>
          </a:xfrm>
        </p:spPr>
        <p:txBody>
          <a:bodyPr wrap="square" anchor="b">
            <a:spAutoFit/>
          </a:bodyPr>
          <a:lstStyle>
            <a:lvl1pPr marL="0" indent="0" algn="l">
              <a:buNone/>
              <a:defRPr sz="1400" b="0">
                <a:solidFill>
                  <a:srgbClr val="3A2736"/>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2826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2826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2826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28793"/>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1838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3A2736"/>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1963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1963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1778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17786"/>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1838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2967678302"/>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752" userDrawn="1">
          <p15:clr>
            <a:srgbClr val="FBAE40"/>
          </p15:clr>
        </p15:guide>
        <p15:guide id="3" orient="horz" pos="2364"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meline 4">
    <p:bg>
      <p:bgPr>
        <a:solidFill>
          <a:schemeClr val="bg1"/>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A2736"/>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p:txBody>
          <a:bodyPr/>
          <a:lstStyle>
            <a:lvl1pPr>
              <a:defRPr>
                <a:solidFill>
                  <a:srgbClr val="3A2736"/>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13281"/>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60604"/>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13281"/>
            <a:ext cx="1201523" cy="430887"/>
          </a:xfrm>
        </p:spPr>
        <p:txBody>
          <a:bodyPr wrap="square" anchor="b">
            <a:spAutoFit/>
          </a:bodyPr>
          <a:lstStyle>
            <a:lvl1pPr marL="0" indent="0" algn="l">
              <a:buNone/>
              <a:defRPr sz="1400" b="0">
                <a:solidFill>
                  <a:srgbClr val="3A2736"/>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13281"/>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06237"/>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06237"/>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13281"/>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60604"/>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64562"/>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60604"/>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64562"/>
            <a:ext cx="1347315" cy="430887"/>
          </a:xfrm>
        </p:spPr>
        <p:txBody>
          <a:bodyPr wrap="square" anchor="b">
            <a:spAutoFit/>
          </a:bodyPr>
          <a:lstStyle>
            <a:lvl1pPr marL="0" indent="0">
              <a:buNone/>
              <a:defRPr sz="1400" b="0">
                <a:solidFill>
                  <a:srgbClr val="3A2736"/>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64562"/>
            <a:ext cx="1347315" cy="430887"/>
          </a:xfrm>
        </p:spPr>
        <p:txBody>
          <a:bodyPr wrap="square" anchor="b">
            <a:spAutoFit/>
          </a:bodyPr>
          <a:lstStyle>
            <a:lvl1pPr marL="0" indent="0" algn="l">
              <a:buNone/>
              <a:defRPr sz="1400" b="0">
                <a:solidFill>
                  <a:srgbClr val="3A2736"/>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3A2736"/>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1611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3A2736"/>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1830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1830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1611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16112"/>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1611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A2736"/>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630129425"/>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729" userDrawn="1">
          <p15:clr>
            <a:srgbClr val="FBAE40"/>
          </p15:clr>
        </p15:guide>
        <p15:guide id="3" orient="horz" pos="2364"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Blank 1">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Tree>
    <p:extLst>
      <p:ext uri="{BB962C8B-B14F-4D97-AF65-F5344CB8AC3E}">
        <p14:creationId xmlns:p14="http://schemas.microsoft.com/office/powerpoint/2010/main" val="2794548729"/>
      </p:ext>
    </p:extLst>
  </p:cSld>
  <p:clrMapOvr>
    <a:masterClrMapping/>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rgbClr val="E5E5E5"/>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Tree>
    <p:extLst>
      <p:ext uri="{BB962C8B-B14F-4D97-AF65-F5344CB8AC3E}">
        <p14:creationId xmlns:p14="http://schemas.microsoft.com/office/powerpoint/2010/main" val="3834112475"/>
      </p:ext>
    </p:extLst>
  </p:cSld>
  <p:clrMapOvr>
    <a:masterClrMapping/>
  </p:clrMapOvr>
  <p:extLst>
    <p:ext uri="{DCECCB84-F9BA-43D5-87BE-67443E8EF086}">
      <p15:sldGuideLst xmlns:p15="http://schemas.microsoft.com/office/powerpoint/2012/main"/>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 3">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Tree>
    <p:extLst>
      <p:ext uri="{BB962C8B-B14F-4D97-AF65-F5344CB8AC3E}">
        <p14:creationId xmlns:p14="http://schemas.microsoft.com/office/powerpoint/2010/main" val="4075635152"/>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Large title intro 1">
    <p:bg>
      <p:bgPr>
        <a:solidFill>
          <a:schemeClr val="tx1"/>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chemeClr val="bg1"/>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Tree>
    <p:extLst>
      <p:ext uri="{BB962C8B-B14F-4D97-AF65-F5344CB8AC3E}">
        <p14:creationId xmlns:p14="http://schemas.microsoft.com/office/powerpoint/2010/main" val="1034751384"/>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Large title intro 2">
    <p:bg>
      <p:bgPr>
        <a:solidFill>
          <a:schemeClr val="bg1"/>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chemeClr val="tx1"/>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tx1"/>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tx1"/>
                </a:solidFill>
              </a:defRPr>
            </a:lvl1pPr>
          </a:lstStyle>
          <a:p>
            <a:pPr lvl="0"/>
            <a:r>
              <a:rPr lang="en-GB" dirty="0"/>
              <a:t>Name Surname</a:t>
            </a:r>
          </a:p>
        </p:txBody>
      </p:sp>
    </p:spTree>
    <p:extLst>
      <p:ext uri="{BB962C8B-B14F-4D97-AF65-F5344CB8AC3E}">
        <p14:creationId xmlns:p14="http://schemas.microsoft.com/office/powerpoint/2010/main" val="3643268971"/>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Large title intro 3">
    <p:bg>
      <p:bgPr>
        <a:solidFill>
          <a:schemeClr val="tx2"/>
        </a:solidFill>
        <a:effectLst/>
      </p:bgPr>
    </p:bg>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62B919EB-60CF-2D83-6FAB-550A6181DB2D}"/>
              </a:ext>
            </a:extLst>
          </p:cNvPr>
          <p:cNvSpPr>
            <a:spLocks noGrp="1"/>
          </p:cNvSpPr>
          <p:nvPr>
            <p:ph type="pic" sz="quarter" idx="18"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3" name="Text Placeholder 7">
            <a:extLst>
              <a:ext uri="{FF2B5EF4-FFF2-40B4-BE49-F238E27FC236}">
                <a16:creationId xmlns:a16="http://schemas.microsoft.com/office/drawing/2014/main" id="{7A53E678-88EC-7DBC-E7D3-A9A79271532C}"/>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ext Placeholder 10">
            <a:extLst>
              <a:ext uri="{FF2B5EF4-FFF2-40B4-BE49-F238E27FC236}">
                <a16:creationId xmlns:a16="http://schemas.microsoft.com/office/drawing/2014/main" id="{F183AC6D-6AD6-B210-9301-316ECF293D4F}"/>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5" name="Text Placeholder 10">
            <a:extLst>
              <a:ext uri="{FF2B5EF4-FFF2-40B4-BE49-F238E27FC236}">
                <a16:creationId xmlns:a16="http://schemas.microsoft.com/office/drawing/2014/main" id="{8ABEE541-840A-B71A-D527-A92F7F0AD10E}"/>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
        <p:nvSpPr>
          <p:cNvPr id="7" name="Text Placeholder 9">
            <a:extLst>
              <a:ext uri="{FF2B5EF4-FFF2-40B4-BE49-F238E27FC236}">
                <a16:creationId xmlns:a16="http://schemas.microsoft.com/office/drawing/2014/main" id="{560CC1BD-F063-5FD1-E5DD-A5A4AAD79692}"/>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8" name="Titel 1">
            <a:extLst>
              <a:ext uri="{FF2B5EF4-FFF2-40B4-BE49-F238E27FC236}">
                <a16:creationId xmlns:a16="http://schemas.microsoft.com/office/drawing/2014/main" id="{BF2C98B7-5AC7-FADF-861A-5C575879AFF1}"/>
              </a:ext>
            </a:extLst>
          </p:cNvPr>
          <p:cNvSpPr>
            <a:spLocks noGrp="1"/>
          </p:cNvSpPr>
          <p:nvPr>
            <p:ph type="ctrTitle" hasCustomPrompt="1"/>
          </p:nvPr>
        </p:nvSpPr>
        <p:spPr>
          <a:xfrm>
            <a:off x="287338" y="179263"/>
            <a:ext cx="8745151" cy="3456663"/>
          </a:xfrm>
        </p:spPr>
        <p:txBody>
          <a:bodyPr anchor="t"/>
          <a:lstStyle>
            <a:lvl1pPr algn="l">
              <a:lnSpc>
                <a:spcPct val="85000"/>
              </a:lnSpc>
              <a:defRPr sz="14000">
                <a:solidFill>
                  <a:schemeClr val="bg1"/>
                </a:solidFill>
              </a:defRPr>
            </a:lvl1pPr>
          </a:lstStyle>
          <a:p>
            <a:r>
              <a:rPr lang="en-GB" dirty="0"/>
              <a:t>Large intro title</a:t>
            </a:r>
          </a:p>
        </p:txBody>
      </p:sp>
    </p:spTree>
    <p:extLst>
      <p:ext uri="{BB962C8B-B14F-4D97-AF65-F5344CB8AC3E}">
        <p14:creationId xmlns:p14="http://schemas.microsoft.com/office/powerpoint/2010/main" val="3368624346"/>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bg1"/>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Tree>
    <p:extLst>
      <p:ext uri="{BB962C8B-B14F-4D97-AF65-F5344CB8AC3E}">
        <p14:creationId xmlns:p14="http://schemas.microsoft.com/office/powerpoint/2010/main" val="1072791603"/>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2">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tx1"/>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tx1"/>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tx1"/>
                </a:solidFill>
              </a:defRPr>
            </a:lvl1pPr>
          </a:lstStyle>
          <a:p>
            <a:pPr lvl="0"/>
            <a:r>
              <a:rPr lang="en-GB" dirty="0"/>
              <a:t>Name Surname</a:t>
            </a:r>
          </a:p>
        </p:txBody>
      </p:sp>
    </p:spTree>
    <p:extLst>
      <p:ext uri="{BB962C8B-B14F-4D97-AF65-F5344CB8AC3E}">
        <p14:creationId xmlns:p14="http://schemas.microsoft.com/office/powerpoint/2010/main" val="2016240600"/>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chemeClr val="bg2"/>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chemeClr val="bg2"/>
                </a:solidFill>
                <a:latin typeface="+mn-lt"/>
              </a:defRPr>
            </a:lvl1pPr>
          </a:lstStyle>
          <a:p>
            <a:pPr lvl="0"/>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a:noFill/>
          <a:ln>
            <a:noFill/>
          </a:ln>
        </p:spPr>
        <p:txBody>
          <a:bodyPr anchor="b">
            <a:noAutofit/>
          </a:bodyPr>
          <a:lstStyle>
            <a:lvl1pPr marL="0" indent="0">
              <a:lnSpc>
                <a:spcPct val="110000"/>
              </a:lnSpc>
              <a:spcBef>
                <a:spcPts val="0"/>
              </a:spcBef>
              <a:buNone/>
              <a:defRPr sz="3200">
                <a:solidFill>
                  <a:schemeClr val="bg2"/>
                </a:solidFill>
              </a:defRPr>
            </a:lvl1pPr>
            <a:lvl2pPr marL="0" indent="0">
              <a:buFont typeface="Arial" panose="020B0604020202020204" pitchFamily="34" charset="0"/>
              <a:buNone/>
              <a:defRPr/>
            </a:lvl2pPr>
          </a:lstStyle>
          <a:p>
            <a:pPr lvl="0"/>
            <a:r>
              <a:rPr lang="en-DK" dirty="0">
                <a:effectLst/>
              </a:rPr>
              <a:t>00:00</a:t>
            </a:r>
            <a:br>
              <a:rPr lang="en-DK" dirty="0">
                <a:effectLst/>
              </a:rPr>
            </a:br>
            <a:r>
              <a:rPr lang="en-DK" dirty="0">
                <a:effectLst/>
              </a:rPr>
              <a:t>00:00</a:t>
            </a:r>
            <a:br>
              <a:rPr lang="en-DK" dirty="0">
                <a:effectLst/>
              </a:rPr>
            </a:br>
            <a:r>
              <a:rPr lang="en-DK" dirty="0">
                <a:effectLst/>
              </a:rPr>
              <a:t>00:00</a:t>
            </a:r>
            <a:br>
              <a:rPr lang="en-DK" dirty="0">
                <a:effectLst/>
              </a:rPr>
            </a:br>
            <a:r>
              <a:rPr lang="en-DK" dirty="0">
                <a:effectLst/>
              </a:rPr>
              <a:t>00:00</a:t>
            </a:r>
            <a:br>
              <a:rPr lang="en-DK" dirty="0">
                <a:effectLst/>
              </a:rPr>
            </a:br>
            <a:r>
              <a:rPr lang="en-DK" dirty="0">
                <a:effectLst/>
              </a:rPr>
              <a:t>00:00</a:t>
            </a:r>
            <a:br>
              <a:rPr lang="en-DK" dirty="0">
                <a:effectLst/>
              </a:rPr>
            </a:br>
            <a:r>
              <a:rPr lang="en-DK" dirty="0">
                <a:effectLst/>
              </a:rPr>
              <a:t>00:00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Tree>
    <p:extLst>
      <p:ext uri="{BB962C8B-B14F-4D97-AF65-F5344CB8AC3E}">
        <p14:creationId xmlns:p14="http://schemas.microsoft.com/office/powerpoint/2010/main" val="546817188"/>
      </p:ext>
    </p:extLst>
  </p:cSld>
  <p:clrMapOvr>
    <a:masterClrMapping/>
  </p:clrMapOvr>
  <p:extLst>
    <p:ext uri="{DCECCB84-F9BA-43D5-87BE-67443E8EF086}">
      <p15:sldGuideLst xmlns:p15="http://schemas.microsoft.com/office/powerpoint/2012/main">
        <p15:guide id="1" pos="914" userDrawn="1">
          <p15:clr>
            <a:srgbClr val="FBAE40"/>
          </p15:clr>
        </p15:guide>
        <p15:guide id="2" pos="982" userDrawn="1">
          <p15:clr>
            <a:srgbClr val="FBAE40"/>
          </p15:clr>
        </p15:guide>
        <p15:guide id="3" orient="horz" pos="913" userDrawn="1">
          <p15:clr>
            <a:srgbClr val="FBAE40"/>
          </p15:clr>
        </p15:guide>
        <p15:guide id="4" pos="5654" userDrawn="1">
          <p15:clr>
            <a:srgbClr val="FBAE40"/>
          </p15:clr>
        </p15:guide>
        <p15:guide id="5" orient="horz" pos="1117" userDrawn="1">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3">
    <p:bg>
      <p:bgPr>
        <a:solidFill>
          <a:schemeClr val="tx2"/>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B6170DD-5D72-858B-B1A1-4C13EF0B8640}"/>
              </a:ext>
            </a:extLst>
          </p:cNvPr>
          <p:cNvSpPr>
            <a:spLocks noGrp="1"/>
          </p:cNvSpPr>
          <p:nvPr>
            <p:ph type="pic" sz="quarter" idx="17"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14" name="Text Placeholder 9">
            <a:extLst>
              <a:ext uri="{FF2B5EF4-FFF2-40B4-BE49-F238E27FC236}">
                <a16:creationId xmlns:a16="http://schemas.microsoft.com/office/drawing/2014/main" id="{73C3EFA6-6355-B629-74F1-845E037818B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15" name="Text Placeholder 7">
            <a:extLst>
              <a:ext uri="{FF2B5EF4-FFF2-40B4-BE49-F238E27FC236}">
                <a16:creationId xmlns:a16="http://schemas.microsoft.com/office/drawing/2014/main" id="{87DD8C0D-3929-6D83-297E-A85CA1EF2115}"/>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itel 1">
            <a:extLst>
              <a:ext uri="{FF2B5EF4-FFF2-40B4-BE49-F238E27FC236}">
                <a16:creationId xmlns:a16="http://schemas.microsoft.com/office/drawing/2014/main" id="{2A901208-F43E-30A2-7D6D-EFAB7DBEA33B}"/>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bg1"/>
                </a:solidFill>
              </a:defRPr>
            </a:lvl1pPr>
          </a:lstStyle>
          <a:p>
            <a:r>
              <a:rPr lang="en-GB" dirty="0">
                <a:effectLst/>
              </a:rPr>
              <a:t>Medium intro title (An option for longer titles that span multiple lines)</a:t>
            </a:r>
            <a:endParaRPr lang="en-GB" dirty="0"/>
          </a:p>
        </p:txBody>
      </p:sp>
      <p:sp>
        <p:nvSpPr>
          <p:cNvPr id="4" name="Text Placeholder 10">
            <a:extLst>
              <a:ext uri="{FF2B5EF4-FFF2-40B4-BE49-F238E27FC236}">
                <a16:creationId xmlns:a16="http://schemas.microsoft.com/office/drawing/2014/main" id="{A261B8A8-A485-D070-2929-0E9FFC77B9BA}"/>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6" name="Text Placeholder 10">
            <a:extLst>
              <a:ext uri="{FF2B5EF4-FFF2-40B4-BE49-F238E27FC236}">
                <a16:creationId xmlns:a16="http://schemas.microsoft.com/office/drawing/2014/main" id="{E80BE68B-3521-9EF8-D966-AF9E444204BE}"/>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Tree>
    <p:extLst>
      <p:ext uri="{BB962C8B-B14F-4D97-AF65-F5344CB8AC3E}">
        <p14:creationId xmlns:p14="http://schemas.microsoft.com/office/powerpoint/2010/main" val="918848950"/>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1">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chemeClr val="bg1"/>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Tree>
    <p:extLst>
      <p:ext uri="{BB962C8B-B14F-4D97-AF65-F5344CB8AC3E}">
        <p14:creationId xmlns:p14="http://schemas.microsoft.com/office/powerpoint/2010/main" val="2998116409"/>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2">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chemeClr val="tx1"/>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chemeClr val="tx1"/>
                </a:solidFill>
              </a:defRPr>
            </a:lvl1pPr>
          </a:lstStyle>
          <a:p>
            <a:pPr lvl="0"/>
            <a:r>
              <a:rPr lang="en-GB" dirty="0"/>
              <a:t>Date</a:t>
            </a:r>
          </a:p>
        </p:txBody>
      </p:sp>
    </p:spTree>
    <p:extLst>
      <p:ext uri="{BB962C8B-B14F-4D97-AF65-F5344CB8AC3E}">
        <p14:creationId xmlns:p14="http://schemas.microsoft.com/office/powerpoint/2010/main" val="2932757139"/>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Large text 1">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1"/>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3635736239"/>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guide id="3" pos="5632" userDrawn="1">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Large text 2">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tx1"/>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3939229796"/>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guide id="3" pos="5632" userDrawn="1">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Large text - Pictur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34B62B84-29FD-1AB1-61A1-EF5B624357CE}"/>
              </a:ext>
            </a:extLst>
          </p:cNvPr>
          <p:cNvSpPr>
            <a:spLocks noGrp="1"/>
          </p:cNvSpPr>
          <p:nvPr>
            <p:ph type="pic" sz="quarter" idx="16"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8" name="Pladsholder til tekst 2">
            <a:extLst>
              <a:ext uri="{FF2B5EF4-FFF2-40B4-BE49-F238E27FC236}">
                <a16:creationId xmlns:a16="http://schemas.microsoft.com/office/drawing/2014/main" id="{D8EF23A0-5305-6839-C550-ABDF27F78DF6}"/>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2" name="Text Placeholder 9">
            <a:extLst>
              <a:ext uri="{FF2B5EF4-FFF2-40B4-BE49-F238E27FC236}">
                <a16:creationId xmlns:a16="http://schemas.microsoft.com/office/drawing/2014/main" id="{4D82D557-796F-B7D3-6F66-DEFBD46404A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3" name="Text Placeholder 7">
            <a:extLst>
              <a:ext uri="{FF2B5EF4-FFF2-40B4-BE49-F238E27FC236}">
                <a16:creationId xmlns:a16="http://schemas.microsoft.com/office/drawing/2014/main" id="{D7B20B5D-BC4F-443B-46D2-886128DA7BEC}"/>
              </a:ext>
            </a:extLst>
          </p:cNvPr>
          <p:cNvSpPr>
            <a:spLocks noGrp="1"/>
          </p:cNvSpPr>
          <p:nvPr>
            <p:ph type="body" sz="quarter" idx="15"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6" name="Titel 1">
            <a:extLst>
              <a:ext uri="{FF2B5EF4-FFF2-40B4-BE49-F238E27FC236}">
                <a16:creationId xmlns:a16="http://schemas.microsoft.com/office/drawing/2014/main" id="{8EBAA076-F84C-4B95-8E12-8C34818D5E3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1"/>
                </a:solidFill>
              </a:defRPr>
            </a:lvl1pPr>
          </a:lstStyle>
          <a:p>
            <a:r>
              <a:rPr lang="en-GB" dirty="0">
                <a:effectLst/>
              </a:rPr>
              <a:t>New section intro text</a:t>
            </a:r>
            <a:endParaRPr lang="en-GB" dirty="0"/>
          </a:p>
        </p:txBody>
      </p:sp>
    </p:spTree>
    <p:extLst>
      <p:ext uri="{BB962C8B-B14F-4D97-AF65-F5344CB8AC3E}">
        <p14:creationId xmlns:p14="http://schemas.microsoft.com/office/powerpoint/2010/main" val="537494288"/>
      </p:ext>
    </p:extLst>
  </p:cSld>
  <p:clrMapOvr>
    <a:masterClrMapping/>
  </p:clrMapOvr>
  <p:extLst>
    <p:ext uri="{DCECCB84-F9BA-43D5-87BE-67443E8EF086}">
      <p15:sldGuideLst xmlns:p15="http://schemas.microsoft.com/office/powerpoint/2012/main">
        <p15:guide id="1" orient="horz" pos="1684" userDrawn="1">
          <p15:clr>
            <a:srgbClr val="FBAE40"/>
          </p15:clr>
        </p15:guide>
        <p15:guide id="2" orient="horz" pos="2999" userDrawn="1">
          <p15:clr>
            <a:srgbClr val="FBAE40"/>
          </p15:clr>
        </p15:guide>
        <p15:guide id="3" pos="5632" userDrawn="1">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Medium text 1">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chemeClr val="bg1"/>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Tree>
    <p:extLst>
      <p:ext uri="{BB962C8B-B14F-4D97-AF65-F5344CB8AC3E}">
        <p14:creationId xmlns:p14="http://schemas.microsoft.com/office/powerpoint/2010/main" val="1254010770"/>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guide id="3" pos="5654" userDrawn="1">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Medium text 2">
    <p:bg>
      <p:bgPr>
        <a:solidFill>
          <a:srgbClr val="E5E5E5"/>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chemeClr val="tx1"/>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Tree>
    <p:extLst>
      <p:ext uri="{BB962C8B-B14F-4D97-AF65-F5344CB8AC3E}">
        <p14:creationId xmlns:p14="http://schemas.microsoft.com/office/powerpoint/2010/main" val="1840040931"/>
      </p:ext>
    </p:extLst>
  </p:cSld>
  <p:clrMapOvr>
    <a:masterClrMapping/>
  </p:clrMapOvr>
  <p:extLst>
    <p:ext uri="{DCECCB84-F9BA-43D5-87BE-67443E8EF086}">
      <p15:sldGuideLst xmlns:p15="http://schemas.microsoft.com/office/powerpoint/2012/main">
        <p15:guide id="1" orient="horz" pos="1774" userDrawn="1">
          <p15:clr>
            <a:srgbClr val="FBAE40"/>
          </p15:clr>
        </p15:guide>
        <p15:guide id="2" pos="5654" userDrawn="1">
          <p15:clr>
            <a:srgbClr val="FBAE40"/>
          </p15:clr>
        </p15:guide>
        <p15:guide id="3" orient="horz" pos="2999" userDrawn="1">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Medium text 3">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chemeClr val="tx1"/>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Tree>
    <p:extLst>
      <p:ext uri="{BB962C8B-B14F-4D97-AF65-F5344CB8AC3E}">
        <p14:creationId xmlns:p14="http://schemas.microsoft.com/office/powerpoint/2010/main" val="104727704"/>
      </p:ext>
    </p:extLst>
  </p:cSld>
  <p:clrMapOvr>
    <a:masterClrMapping/>
  </p:clrMapOvr>
  <p:extLst>
    <p:ext uri="{DCECCB84-F9BA-43D5-87BE-67443E8EF086}">
      <p15:sldGuideLst xmlns:p15="http://schemas.microsoft.com/office/powerpoint/2012/main">
        <p15:guide id="1" orient="horz" pos="2999" userDrawn="1">
          <p15:clr>
            <a:srgbClr val="FBAE40"/>
          </p15:clr>
        </p15:guide>
        <p15:guide id="2" orient="horz" pos="1774" userDrawn="1">
          <p15:clr>
            <a:srgbClr val="FBAE40"/>
          </p15:clr>
        </p15:guide>
        <p15:guide id="3" pos="5654" userDrawn="1">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5999"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chemeClr val="bg1"/>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E4C48E6D-D75C-33B0-0DD8-F8F9B5EA5AD6}"/>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B2C7B1AE-C08E-A4EC-B8E7-9BBABEF38D4C}"/>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4065460017"/>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1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rgbClr val="E0E9F9"/>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326DD9"/>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723A3DEF-76A6-6B27-E948-966D8203F8B0}"/>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919EEF01-D08C-09FF-9EFA-500D2456011D}"/>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624492191"/>
      </p:ext>
    </p:extLst>
  </p:cSld>
  <p:clrMapOvr>
    <a:masterClrMapping/>
  </p:clrMapOvr>
  <p:extLst>
    <p:ext uri="{DCECCB84-F9BA-43D5-87BE-67443E8EF086}">
      <p15:sldGuideLst xmlns:p15="http://schemas.microsoft.com/office/powerpoint/2012/main">
        <p15:guide id="1" pos="3840" userDrawn="1">
          <p15:clr>
            <a:srgbClr val="FBAE40"/>
          </p15:clr>
        </p15:guide>
        <p15:guide id="2" pos="960" userDrawn="1">
          <p15:clr>
            <a:srgbClr val="FBAE40"/>
          </p15:clr>
        </p15:guide>
        <p15:guide id="3" pos="1164" userDrawn="1">
          <p15:clr>
            <a:srgbClr val="FBAE40"/>
          </p15:clr>
        </p15:guide>
        <p15:guide id="4" orient="horz" pos="1003" userDrawn="1">
          <p15:clr>
            <a:srgbClr val="FBAE40"/>
          </p15:clr>
        </p15:guide>
        <p15:guide id="5" pos="3636" userDrawn="1">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2">
    <p:bg>
      <p:bgPr>
        <a:solidFill>
          <a:srgbClr val="E5E5E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chemeClr val="tx1"/>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09A7B12F-09B7-8135-DADE-BCD7ED35F34C}"/>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9E8118A8-8B8A-5806-BC3C-79C8D25818E1}"/>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434542198"/>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13" userDrawn="1">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3">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chemeClr val="tx1"/>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34E9FA54-F8E7-761F-D017-338175C0BCAF}"/>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6853871C-A95E-A34F-556B-F88FD9FA30F8}"/>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218326497"/>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Agenda 1">
    <p:bg>
      <p:bgPr>
        <a:solidFill>
          <a:srgbClr val="E5E5E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chemeClr val="tx1"/>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chemeClr val="tx1"/>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chemeClr val="tx1"/>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247078478"/>
      </p:ext>
    </p:extLst>
  </p:cSld>
  <p:clrMapOvr>
    <a:masterClrMapping/>
  </p:clrMapOvr>
  <p:extLst>
    <p:ext uri="{DCECCB84-F9BA-43D5-87BE-67443E8EF086}">
      <p15:sldGuideLst xmlns:p15="http://schemas.microsoft.com/office/powerpoint/2012/main">
        <p15:guide id="1" pos="914" userDrawn="1">
          <p15:clr>
            <a:srgbClr val="FBAE40"/>
          </p15:clr>
        </p15:guide>
        <p15:guide id="2" pos="960" userDrawn="1">
          <p15:clr>
            <a:srgbClr val="FBAE40"/>
          </p15:clr>
        </p15:guide>
        <p15:guide id="3" pos="5632" userDrawn="1">
          <p15:clr>
            <a:srgbClr val="FBAE40"/>
          </p15:clr>
        </p15:guide>
        <p15:guide id="4" orient="horz" pos="913" userDrawn="1">
          <p15:clr>
            <a:srgbClr val="FBAE40"/>
          </p15:clr>
        </p15:guide>
        <p15:guide id="5" orient="horz" pos="1117" userDrawn="1">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chemeClr val="tx1"/>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chemeClr val="tx1"/>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chemeClr val="tx1"/>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894263161"/>
      </p:ext>
    </p:extLst>
  </p:cSld>
  <p:clrMapOvr>
    <a:masterClrMapping/>
  </p:clrMapOvr>
  <p:extLst>
    <p:ext uri="{DCECCB84-F9BA-43D5-87BE-67443E8EF086}">
      <p15:sldGuideLst xmlns:p15="http://schemas.microsoft.com/office/powerpoint/2012/main">
        <p15:guide id="1" pos="5654" userDrawn="1">
          <p15:clr>
            <a:srgbClr val="FBAE40"/>
          </p15:clr>
        </p15:guide>
        <p15:guide id="2" pos="914" userDrawn="1">
          <p15:clr>
            <a:srgbClr val="FBAE40"/>
          </p15:clr>
        </p15:guide>
        <p15:guide id="3" pos="960" userDrawn="1">
          <p15:clr>
            <a:srgbClr val="FBAE40"/>
          </p15:clr>
        </p15:guide>
        <p15:guide id="4" orient="horz" pos="1117" userDrawn="1">
          <p15:clr>
            <a:srgbClr val="FBAE40"/>
          </p15:clr>
        </p15:guide>
        <p15:guide id="5" orient="horz" pos="913" userDrawn="1">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rgbClr val="E5E5E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chemeClr val="tx1"/>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6B9D1562-7D49-C7CC-2527-FAAEF24BDF90}"/>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68919004-A6C4-4683-EFC8-DC13F2CE2E33}"/>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225613820"/>
      </p:ext>
    </p:extLst>
  </p:cSld>
  <p:clrMapOvr>
    <a:masterClrMapping/>
  </p:clrMapOvr>
  <p:extLst>
    <p:ext uri="{DCECCB84-F9BA-43D5-87BE-67443E8EF086}">
      <p15:sldGuideLst xmlns:p15="http://schemas.microsoft.com/office/powerpoint/2012/main">
        <p15:guide id="1" orient="horz" pos="1003" userDrawn="1">
          <p15:clr>
            <a:srgbClr val="FBAE40"/>
          </p15:clr>
        </p15:guide>
        <p15:guide id="2" orient="horz" pos="1298" userDrawn="1">
          <p15:clr>
            <a:srgbClr val="FBAE40"/>
          </p15:clr>
        </p15:guide>
        <p15:guide id="3" pos="3840" userDrawn="1">
          <p15:clr>
            <a:srgbClr val="FBAE40"/>
          </p15:clr>
        </p15:guide>
        <p15:guide id="4" pos="3613" userDrawn="1">
          <p15:clr>
            <a:srgbClr val="FBAE40"/>
          </p15:clr>
        </p15:guide>
        <p15:guide id="5" pos="982" userDrawn="1">
          <p15:clr>
            <a:srgbClr val="FBAE40"/>
          </p15:clr>
        </p15:guide>
        <p15:guide id="6" pos="1164" userDrawn="1">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chemeClr val="tx1"/>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E013E0D9-AE01-B3C9-11EA-2A01BBFF835B}"/>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C7E52066-1CD5-CF0C-9818-3FA47369C218}"/>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067434790"/>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003" userDrawn="1">
          <p15:clr>
            <a:srgbClr val="FBAE40"/>
          </p15:clr>
        </p15:guide>
        <p15:guide id="3" pos="3840" userDrawn="1">
          <p15:clr>
            <a:srgbClr val="FBAE40"/>
          </p15:clr>
        </p15:guide>
        <p15:guide id="4" pos="3613" userDrawn="1">
          <p15:clr>
            <a:srgbClr val="FBAE40"/>
          </p15:clr>
        </p15:guide>
        <p15:guide id="5" pos="982" userDrawn="1">
          <p15:clr>
            <a:srgbClr val="FBAE40"/>
          </p15:clr>
        </p15:guide>
        <p15:guide id="6" pos="1164" userDrawn="1">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Medium Title &amp; Small Bullets">
    <p:bg>
      <p:bgPr>
        <a:solidFill>
          <a:schemeClr val="bg1"/>
        </a:solidFill>
        <a:effectLst/>
      </p:bgPr>
    </p:bg>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EFD9E3B6-AA80-F16B-1646-1EF9527139EE}"/>
              </a:ext>
            </a:extLst>
          </p:cNvPr>
          <p:cNvSpPr>
            <a:spLocks noGrp="1"/>
          </p:cNvSpPr>
          <p:nvPr>
            <p:ph sz="quarter" idx="13" hasCustomPrompt="1"/>
          </p:nvPr>
        </p:nvSpPr>
        <p:spPr>
          <a:xfrm>
            <a:off x="6322916" y="2250830"/>
            <a:ext cx="5580159" cy="398645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p:txBody>
      </p:sp>
      <p:sp>
        <p:nvSpPr>
          <p:cNvPr id="8" name="Content Placeholder 8">
            <a:extLst>
              <a:ext uri="{FF2B5EF4-FFF2-40B4-BE49-F238E27FC236}">
                <a16:creationId xmlns:a16="http://schemas.microsoft.com/office/drawing/2014/main" id="{5981D398-A209-3EE0-F4DC-4232D0915376}"/>
              </a:ext>
            </a:extLst>
          </p:cNvPr>
          <p:cNvSpPr>
            <a:spLocks noGrp="1"/>
          </p:cNvSpPr>
          <p:nvPr>
            <p:ph sz="quarter" idx="16" hasCustomPrompt="1"/>
          </p:nvPr>
        </p:nvSpPr>
        <p:spPr>
          <a:xfrm>
            <a:off x="287338" y="2250830"/>
            <a:ext cx="5595936" cy="3986457"/>
          </a:xfrm>
        </p:spPr>
        <p:txBody>
          <a:bodyPr/>
          <a:lstStyle>
            <a:lvl1pPr>
              <a:defRPr>
                <a:solidFill>
                  <a:schemeClr val="tx1"/>
                </a:solidFill>
              </a:defRPr>
            </a:lvl1pPr>
            <a:lvl2pPr marL="216100" indent="0">
              <a:buNone/>
              <a:defRPr>
                <a:solidFill>
                  <a:schemeClr val="tx1"/>
                </a:solidFill>
              </a:defRPr>
            </a:lvl2pPr>
            <a:lvl3pPr marL="432000" indent="0">
              <a:buNone/>
              <a:defRPr>
                <a:solidFill>
                  <a:schemeClr val="tx1"/>
                </a:solidFill>
              </a:defRPr>
            </a:lvl3pPr>
            <a:lvl4pPr>
              <a:defRPr>
                <a:solidFill>
                  <a:schemeClr val="tx1"/>
                </a:solidFill>
              </a:defRPr>
            </a:lvl4pPr>
            <a:lvl5pPr>
              <a:defRPr>
                <a:solidFill>
                  <a:schemeClr val="tx1"/>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lvl="3"/>
            <a:endParaRPr lang="en-GB" dirty="0"/>
          </a:p>
        </p:txBody>
      </p:sp>
      <p:sp>
        <p:nvSpPr>
          <p:cNvPr id="10" name="Text Placeholder 10">
            <a:extLst>
              <a:ext uri="{FF2B5EF4-FFF2-40B4-BE49-F238E27FC236}">
                <a16:creationId xmlns:a16="http://schemas.microsoft.com/office/drawing/2014/main" id="{5DA4E841-D574-AB74-470F-E85F95E1235D}"/>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tx1"/>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chemeClr val="tx1"/>
                </a:solidFill>
              </a:defRPr>
            </a:lvl1pPr>
          </a:lstStyle>
          <a:p>
            <a:r>
              <a:rPr lang="en-GB" dirty="0">
                <a:effectLst/>
              </a:rPr>
              <a:t>Headline, max two lines of text</a:t>
            </a:r>
            <a:endParaRPr lang="en-GB" dirty="0"/>
          </a:p>
        </p:txBody>
      </p:sp>
      <p:pic>
        <p:nvPicPr>
          <p:cNvPr id="6" name="Graphic 5">
            <a:extLst>
              <a:ext uri="{FF2B5EF4-FFF2-40B4-BE49-F238E27FC236}">
                <a16:creationId xmlns:a16="http://schemas.microsoft.com/office/drawing/2014/main" id="{68461974-5F73-8F48-4D17-6CFF65CD1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433176454"/>
      </p:ext>
    </p:extLst>
  </p:cSld>
  <p:clrMapOvr>
    <a:masterClrMapping/>
  </p:clrMapOvr>
  <p:extLst>
    <p:ext uri="{DCECCB84-F9BA-43D5-87BE-67443E8EF086}">
      <p15:sldGuideLst xmlns:p15="http://schemas.microsoft.com/office/powerpoint/2012/main">
        <p15:guide id="1" pos="3704" userDrawn="1">
          <p15:clr>
            <a:srgbClr val="FBAE40"/>
          </p15:clr>
        </p15:guide>
        <p15:guide id="2" pos="3976" userDrawn="1">
          <p15:clr>
            <a:srgbClr val="FBAE40"/>
          </p15:clr>
        </p15:guide>
        <p15:guide id="3" orient="horz" pos="1298" userDrawn="1">
          <p15:clr>
            <a:srgbClr val="FBAE40"/>
          </p15:clr>
        </p15:guide>
        <p15:guide id="4" orient="horz" pos="1412" userDrawn="1">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eadline, small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chemeClr val="tx1"/>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oAutofit/>
          </a:bodyPr>
          <a:lstStyle>
            <a:lvl1pPr>
              <a:lnSpc>
                <a:spcPct val="100000"/>
              </a:lnSpc>
              <a:defRPr sz="1800">
                <a:solidFill>
                  <a:schemeClr val="tx1"/>
                </a:solidFill>
              </a:defRPr>
            </a:lvl1pPr>
            <a:lvl2pPr>
              <a:lnSpc>
                <a:spcPct val="100000"/>
              </a:lnSpc>
              <a:defRPr sz="1800">
                <a:solidFill>
                  <a:schemeClr val="tx1"/>
                </a:solidFill>
              </a:defRPr>
            </a:lvl2pPr>
            <a:lvl3pPr>
              <a:lnSpc>
                <a:spcPct val="100000"/>
              </a:lnSpc>
              <a:defRPr sz="1800">
                <a:solidFill>
                  <a:schemeClr val="tx1"/>
                </a:solidFill>
              </a:defRPr>
            </a:lvl3pPr>
            <a:lvl4pPr>
              <a:lnSpc>
                <a:spcPct val="100000"/>
              </a:lnSpc>
              <a:defRPr sz="1800">
                <a:solidFill>
                  <a:schemeClr val="tx1"/>
                </a:solidFill>
              </a:defRPr>
            </a:lvl4pPr>
            <a:lvl5pPr>
              <a:lnSpc>
                <a:spcPct val="100000"/>
              </a:lnSpc>
              <a:defRPr sz="1800">
                <a:solidFill>
                  <a:schemeClr val="tx1"/>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tx1"/>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E7C81A51-AA25-3BC0-1F0E-A4486F5FE182}"/>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8F81C1DC-847E-6DE1-A770-A3F9F9CEC25C}"/>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447110166"/>
      </p:ext>
    </p:extLst>
  </p:cSld>
  <p:clrMapOvr>
    <a:masterClrMapping/>
  </p:clrMapOvr>
  <p:extLst>
    <p:ext uri="{DCECCB84-F9BA-43D5-87BE-67443E8EF086}">
      <p15:sldGuideLst xmlns:p15="http://schemas.microsoft.com/office/powerpoint/2012/main">
        <p15:guide id="1" orient="horz" pos="1434" userDrawn="1">
          <p15:clr>
            <a:srgbClr val="FBAE40"/>
          </p15:clr>
        </p15:guide>
        <p15:guide id="2" orient="horz" pos="1298" userDrawn="1">
          <p15:clr>
            <a:srgbClr val="FBAE40"/>
          </p15:clr>
        </p15:guide>
        <p15:guide id="3" pos="3840" userDrawn="1">
          <p15:clr>
            <a:srgbClr val="FBAE40"/>
          </p15:clr>
        </p15:guide>
        <p15:guide id="4" pos="3727" userDrawn="1">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Medium Title &amp; Small Bullets 3 coloumn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tx1"/>
                </a:solidFill>
              </a:defRPr>
            </a:lvl1pPr>
          </a:lstStyle>
          <a:p>
            <a:r>
              <a:rPr lang="en-GB" dirty="0">
                <a:effectLst/>
              </a:rPr>
              <a:t>Headline, max two lines of text</a:t>
            </a:r>
            <a:endParaRPr lang="en-GB" dirty="0"/>
          </a:p>
        </p:txBody>
      </p:sp>
      <p:sp>
        <p:nvSpPr>
          <p:cNvPr id="8" name="Content Placeholder 8">
            <a:extLst>
              <a:ext uri="{FF2B5EF4-FFF2-40B4-BE49-F238E27FC236}">
                <a16:creationId xmlns:a16="http://schemas.microsoft.com/office/drawing/2014/main" id="{EFA27DF2-A6C7-A022-4842-746557D90EF6}"/>
              </a:ext>
            </a:extLst>
          </p:cNvPr>
          <p:cNvSpPr>
            <a:spLocks noGrp="1"/>
          </p:cNvSpPr>
          <p:nvPr>
            <p:ph sz="quarter" idx="16" hasCustomPrompt="1"/>
          </p:nvPr>
        </p:nvSpPr>
        <p:spPr>
          <a:xfrm>
            <a:off x="8181078" y="2292263"/>
            <a:ext cx="3722400" cy="3952436"/>
          </a:xfrm>
          <a:solidFill>
            <a:srgbClr val="E5E5E5"/>
          </a:solidFill>
        </p:spPr>
        <p:txBody>
          <a:bodyPr lIns="144000" tIns="0" rIns="144000" bIns="144000">
            <a:no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tx1"/>
                </a:solidFill>
                <a:ea typeface="Octave" panose="02010804030201040203" pitchFamily="50" charset="0"/>
              </a:defRPr>
            </a:lvl1pPr>
          </a:lstStyle>
          <a:p>
            <a:pPr marL="144000" lvl="0" indent="-144000"/>
            <a:r>
              <a:rPr lang="en-GB" dirty="0"/>
              <a:t>Source</a:t>
            </a:r>
          </a:p>
        </p:txBody>
      </p:sp>
      <p:sp>
        <p:nvSpPr>
          <p:cNvPr id="3" name="Content Placeholder 8">
            <a:extLst>
              <a:ext uri="{FF2B5EF4-FFF2-40B4-BE49-F238E27FC236}">
                <a16:creationId xmlns:a16="http://schemas.microsoft.com/office/drawing/2014/main" id="{16C10C69-C6A4-F0D5-A2E3-BE6E6C4832C6}"/>
              </a:ext>
            </a:extLst>
          </p:cNvPr>
          <p:cNvSpPr>
            <a:spLocks noGrp="1"/>
          </p:cNvSpPr>
          <p:nvPr>
            <p:ph sz="quarter" idx="13" hasCustomPrompt="1"/>
          </p:nvPr>
        </p:nvSpPr>
        <p:spPr>
          <a:xfrm>
            <a:off x="288001" y="2279737"/>
            <a:ext cx="3722400" cy="3965187"/>
          </a:xfrm>
        </p:spPr>
        <p:txBody>
          <a:bodyPr>
            <a:noAutofit/>
          </a:bodyPr>
          <a:lstStyle>
            <a:lvl1pPr>
              <a:lnSpc>
                <a:spcPct val="100000"/>
              </a:lnSpc>
              <a:defRPr sz="1800">
                <a:solidFill>
                  <a:schemeClr val="tx1"/>
                </a:solidFill>
              </a:defRPr>
            </a:lvl1pPr>
            <a:lvl2pPr>
              <a:lnSpc>
                <a:spcPct val="100000"/>
              </a:lnSpc>
              <a:defRPr sz="1800">
                <a:solidFill>
                  <a:schemeClr val="tx1"/>
                </a:solidFill>
              </a:defRPr>
            </a:lvl2pPr>
            <a:lvl3pPr>
              <a:lnSpc>
                <a:spcPct val="100000"/>
              </a:lnSpc>
              <a:defRPr sz="1800">
                <a:solidFill>
                  <a:schemeClr val="tx1"/>
                </a:solidFill>
              </a:defRPr>
            </a:lvl3pPr>
            <a:lvl4pPr>
              <a:lnSpc>
                <a:spcPct val="100000"/>
              </a:lnSpc>
              <a:defRPr sz="1800">
                <a:solidFill>
                  <a:schemeClr val="tx1"/>
                </a:solidFill>
              </a:defRPr>
            </a:lvl4pPr>
            <a:lvl5pPr>
              <a:lnSpc>
                <a:spcPct val="100000"/>
              </a:lnSpc>
              <a:defRPr sz="1800">
                <a:solidFill>
                  <a:schemeClr val="tx1"/>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2" name="Content Placeholder 8">
            <a:extLst>
              <a:ext uri="{FF2B5EF4-FFF2-40B4-BE49-F238E27FC236}">
                <a16:creationId xmlns:a16="http://schemas.microsoft.com/office/drawing/2014/main" id="{52614D6B-ED70-30AA-588A-765CE7E68DE4}"/>
              </a:ext>
            </a:extLst>
          </p:cNvPr>
          <p:cNvSpPr>
            <a:spLocks noGrp="1"/>
          </p:cNvSpPr>
          <p:nvPr>
            <p:ph sz="quarter" idx="17" hasCustomPrompt="1"/>
          </p:nvPr>
        </p:nvSpPr>
        <p:spPr>
          <a:xfrm>
            <a:off x="4234800" y="2292263"/>
            <a:ext cx="3722400" cy="3952661"/>
          </a:xfrm>
        </p:spPr>
        <p:txBody>
          <a:bodyPr>
            <a:noAutofit/>
          </a:bodyPr>
          <a:lstStyle>
            <a:lvl1pPr>
              <a:lnSpc>
                <a:spcPct val="100000"/>
              </a:lnSpc>
              <a:defRPr sz="1800">
                <a:solidFill>
                  <a:schemeClr val="tx1"/>
                </a:solidFill>
              </a:defRPr>
            </a:lvl1pPr>
            <a:lvl2pPr>
              <a:lnSpc>
                <a:spcPct val="100000"/>
              </a:lnSpc>
              <a:defRPr sz="1800">
                <a:solidFill>
                  <a:schemeClr val="tx1"/>
                </a:solidFill>
              </a:defRPr>
            </a:lvl2pPr>
            <a:lvl3pPr>
              <a:lnSpc>
                <a:spcPct val="100000"/>
              </a:lnSpc>
              <a:defRPr sz="1800">
                <a:solidFill>
                  <a:schemeClr val="tx1"/>
                </a:solidFill>
              </a:defRPr>
            </a:lvl3pPr>
            <a:lvl4pPr>
              <a:lnSpc>
                <a:spcPct val="100000"/>
              </a:lnSpc>
              <a:defRPr sz="1800">
                <a:solidFill>
                  <a:schemeClr val="tx1"/>
                </a:solidFill>
              </a:defRPr>
            </a:lvl4pPr>
            <a:lvl5pPr>
              <a:lnSpc>
                <a:spcPct val="100000"/>
              </a:lnSpc>
              <a:defRPr sz="1800">
                <a:solidFill>
                  <a:schemeClr val="tx1"/>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4" name="TextBox 3">
            <a:extLst>
              <a:ext uri="{FF2B5EF4-FFF2-40B4-BE49-F238E27FC236}">
                <a16:creationId xmlns:a16="http://schemas.microsoft.com/office/drawing/2014/main" id="{E051C304-AE1E-BF00-B921-E79BC69DA6C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pic>
        <p:nvPicPr>
          <p:cNvPr id="5" name="Graphic 4">
            <a:extLst>
              <a:ext uri="{FF2B5EF4-FFF2-40B4-BE49-F238E27FC236}">
                <a16:creationId xmlns:a16="http://schemas.microsoft.com/office/drawing/2014/main" id="{00DF1989-C671-320A-A1B9-320400C50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2408366812"/>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434" userDrawn="1">
          <p15:clr>
            <a:srgbClr val="FBAE40"/>
          </p15:clr>
        </p15:guide>
        <p15:guide id="14" orient="horz" pos="1298"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Medium Title &amp; Large Bullet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8000" y="288000"/>
            <a:ext cx="8653462" cy="1718082"/>
          </a:xfrm>
        </p:spPr>
        <p:txBody>
          <a:bodyPr/>
          <a:lstStyle>
            <a:lvl1pPr>
              <a:lnSpc>
                <a:spcPct val="85000"/>
              </a:lnSpc>
              <a:defRPr sz="6800">
                <a:solidFill>
                  <a:schemeClr val="tx1"/>
                </a:solidFill>
              </a:defRPr>
            </a:lvl1pPr>
          </a:lstStyle>
          <a:p>
            <a:r>
              <a:rPr lang="en-GB" dirty="0">
                <a:effectLst/>
              </a:rPr>
              <a:t>Headline, max two lines of text</a:t>
            </a:r>
            <a:endParaRPr lang="en-GB" dirty="0"/>
          </a:p>
        </p:txBody>
      </p:sp>
      <p:pic>
        <p:nvPicPr>
          <p:cNvPr id="8" name="Graphic 7">
            <a:extLst>
              <a:ext uri="{FF2B5EF4-FFF2-40B4-BE49-F238E27FC236}">
                <a16:creationId xmlns:a16="http://schemas.microsoft.com/office/drawing/2014/main" id="{FAA1537D-8F2D-0A96-4120-BFE5DBDA27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2" name="Text Placeholder 4">
            <a:extLst>
              <a:ext uri="{FF2B5EF4-FFF2-40B4-BE49-F238E27FC236}">
                <a16:creationId xmlns:a16="http://schemas.microsoft.com/office/drawing/2014/main" id="{80C8731A-2DB2-7BA6-CA7C-00D1360CE593}"/>
              </a:ext>
            </a:extLst>
          </p:cNvPr>
          <p:cNvSpPr>
            <a:spLocks noGrp="1"/>
          </p:cNvSpPr>
          <p:nvPr>
            <p:ph type="body" sz="quarter" idx="12" hasCustomPrompt="1"/>
          </p:nvPr>
        </p:nvSpPr>
        <p:spPr>
          <a:xfrm>
            <a:off x="287338" y="2300591"/>
            <a:ext cx="8653462" cy="3936697"/>
          </a:xfrm>
        </p:spPr>
        <p:txBody>
          <a:bodyPr anchor="b"/>
          <a:lstStyle>
            <a:lvl1pPr marL="285750" indent="-285750">
              <a:lnSpc>
                <a:spcPct val="85000"/>
              </a:lnSpc>
              <a:buFontTx/>
              <a:buChar char="-"/>
              <a:defRPr sz="4000">
                <a:solidFill>
                  <a:schemeClr val="tx1"/>
                </a:solidFill>
              </a:defRPr>
            </a:lvl1pPr>
            <a:lvl2pPr marL="2161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a:defRPr>
                <a:solidFill>
                  <a:schemeClr val="bg1"/>
                </a:solidFill>
              </a:defRPr>
            </a:lvl5pPr>
          </a:lstStyle>
          <a:p>
            <a:pPr lvl="0"/>
            <a:r>
              <a:rPr lang="en-GB" dirty="0">
                <a:effectLst/>
              </a:rPr>
              <a:t>Large bullet example</a:t>
            </a:r>
          </a:p>
          <a:p>
            <a:pPr lvl="0"/>
            <a:r>
              <a:rPr lang="en-GB" dirty="0">
                <a:effectLst/>
              </a:rPr>
              <a:t>Large bullet example</a:t>
            </a:r>
          </a:p>
          <a:p>
            <a:pPr lvl="0"/>
            <a:r>
              <a:rPr lang="en-GB" dirty="0">
                <a:effectLst/>
              </a:rPr>
              <a:t>Large bullet example</a:t>
            </a:r>
          </a:p>
        </p:txBody>
      </p:sp>
      <p:sp>
        <p:nvSpPr>
          <p:cNvPr id="3" name="TextBox 2">
            <a:extLst>
              <a:ext uri="{FF2B5EF4-FFF2-40B4-BE49-F238E27FC236}">
                <a16:creationId xmlns:a16="http://schemas.microsoft.com/office/drawing/2014/main" id="{AF3D68DB-A996-0820-4295-4635E46AEF6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Tree>
    <p:extLst>
      <p:ext uri="{BB962C8B-B14F-4D97-AF65-F5344CB8AC3E}">
        <p14:creationId xmlns:p14="http://schemas.microsoft.com/office/powerpoint/2010/main" val="438524071"/>
      </p:ext>
    </p:extLst>
  </p:cSld>
  <p:clrMapOvr>
    <a:masterClrMapping/>
  </p:clrMapOvr>
  <p:extLst>
    <p:ext uri="{DCECCB84-F9BA-43D5-87BE-67443E8EF086}">
      <p15:sldGuideLst xmlns:p15="http://schemas.microsoft.com/office/powerpoint/2012/main">
        <p15:guide id="1" orient="horz" pos="1457" userDrawn="1">
          <p15:clr>
            <a:srgbClr val="FBAE40"/>
          </p15:clr>
        </p15:guide>
        <p15:guide id="2" orient="horz" pos="1253" userDrawn="1">
          <p15:clr>
            <a:srgbClr val="FBAE40"/>
          </p15:clr>
        </p15:guide>
        <p15:guide id="3" pos="56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326DD9"/>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BBD3AE3B-A643-E613-7CCA-D0165205A69E}"/>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07639849-B884-33CD-AD99-5A763AEC8D38}"/>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729793948"/>
      </p:ext>
    </p:extLst>
  </p:cSld>
  <p:clrMapOvr>
    <a:masterClrMapping/>
  </p:clrMapOvr>
  <p:extLst>
    <p:ext uri="{DCECCB84-F9BA-43D5-87BE-67443E8EF086}">
      <p15:sldGuideLst xmlns:p15="http://schemas.microsoft.com/office/powerpoint/2012/main">
        <p15:guide id="1" orient="horz" pos="1003" userDrawn="1">
          <p15:clr>
            <a:srgbClr val="FBAE40"/>
          </p15:clr>
        </p15:guide>
        <p15:guide id="2" pos="3840" userDrawn="1">
          <p15:clr>
            <a:srgbClr val="FBAE40"/>
          </p15:clr>
        </p15:guide>
        <p15:guide id="3" pos="960" userDrawn="1">
          <p15:clr>
            <a:srgbClr val="FBAE40"/>
          </p15:clr>
        </p15:guide>
        <p15:guide id="4" pos="1164" userDrawn="1">
          <p15:clr>
            <a:srgbClr val="FBAE40"/>
          </p15:clr>
        </p15:guide>
        <p15:guide id="5" pos="3636" userDrawn="1">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Headline, large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chemeClr val="tx1"/>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chor="b">
            <a:noAutofit/>
          </a:bodyPr>
          <a:lstStyle>
            <a:lvl1pPr>
              <a:lnSpc>
                <a:spcPct val="100000"/>
              </a:lnSpc>
              <a:defRPr sz="4000">
                <a:solidFill>
                  <a:schemeClr val="tx1"/>
                </a:solidFill>
              </a:defRPr>
            </a:lvl1pPr>
            <a:lvl2pPr marL="216100" indent="0">
              <a:lnSpc>
                <a:spcPct val="100000"/>
              </a:lnSpc>
              <a:buNone/>
              <a:defRPr sz="4000"/>
            </a:lvl2pPr>
            <a:lvl3pPr marL="432000" indent="0">
              <a:lnSpc>
                <a:spcPct val="100000"/>
              </a:lnSpc>
              <a:buNone/>
              <a:defRPr sz="4000"/>
            </a:lvl3pPr>
            <a:lvl4pPr marL="648000" indent="0">
              <a:lnSpc>
                <a:spcPct val="100000"/>
              </a:lnSpc>
              <a:buNone/>
              <a:defRPr sz="4000"/>
            </a:lvl4pPr>
            <a:lvl5pPr>
              <a:lnSpc>
                <a:spcPct val="100000"/>
              </a:lnSpc>
              <a:defRPr sz="4000"/>
            </a:lvl5pPr>
          </a:lstStyle>
          <a:p>
            <a:pPr lvl="0"/>
            <a:r>
              <a:rPr lang="en-GB" dirty="0"/>
              <a:t>Large Bullet Example</a:t>
            </a:r>
          </a:p>
          <a:p>
            <a:pPr lvl="0"/>
            <a:r>
              <a:rPr lang="en-GB" dirty="0"/>
              <a:t>Large Bullet Example</a:t>
            </a:r>
          </a:p>
          <a:p>
            <a:pPr lvl="0"/>
            <a:r>
              <a:rPr lang="en-GB" dirty="0"/>
              <a:t>Large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tx1"/>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00512AFF-B7A5-FD39-AB56-33D569B512A4}"/>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504BA70A-71A1-955F-AB36-6B4F30C4E29C}"/>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223583112"/>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434" userDrawn="1">
          <p15:clr>
            <a:srgbClr val="FBAE40"/>
          </p15:clr>
        </p15:guide>
        <p15:guide id="3" pos="3840" userDrawn="1">
          <p15:clr>
            <a:srgbClr val="FBAE40"/>
          </p15:clr>
        </p15:guide>
        <p15:guide id="4" pos="3727" userDrawn="1">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Headline, Picture &amp; Small Bullets">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0F1CEA-FF84-8F14-510E-1C367948A6C2}"/>
              </a:ext>
            </a:extLst>
          </p:cNvPr>
          <p:cNvSpPr>
            <a:spLocks noGrp="1"/>
          </p:cNvSpPr>
          <p:nvPr>
            <p:ph type="pic" sz="quarter" idx="14" hasCustomPrompt="1"/>
          </p:nvPr>
        </p:nvSpPr>
        <p:spPr>
          <a:xfrm>
            <a:off x="287338" y="2060575"/>
            <a:ext cx="5591175" cy="418435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1" name="Content Placeholder 10">
            <a:extLst>
              <a:ext uri="{FF2B5EF4-FFF2-40B4-BE49-F238E27FC236}">
                <a16:creationId xmlns:a16="http://schemas.microsoft.com/office/drawing/2014/main" id="{F313041C-C276-C894-6D48-1146E0B8A471}"/>
              </a:ext>
            </a:extLst>
          </p:cNvPr>
          <p:cNvSpPr>
            <a:spLocks noGrp="1"/>
          </p:cNvSpPr>
          <p:nvPr>
            <p:ph sz="quarter" idx="16" hasCustomPrompt="1"/>
          </p:nvPr>
        </p:nvSpPr>
        <p:spPr>
          <a:xfrm>
            <a:off x="6321425" y="2060575"/>
            <a:ext cx="5578475" cy="41749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dirty="0">
                <a:effectLst/>
              </a:rPr>
              <a:t>Bullet example</a:t>
            </a:r>
          </a:p>
          <a:p>
            <a:pPr lvl="1"/>
            <a:r>
              <a:rPr lang="en-GB" dirty="0">
                <a:effectLst/>
              </a:rPr>
              <a:t>Bullet example</a:t>
            </a:r>
          </a:p>
          <a:p>
            <a:pPr lvl="2"/>
            <a:r>
              <a:rPr lang="en-GB" dirty="0">
                <a:effectLst/>
              </a:rPr>
              <a:t>Bullet example</a:t>
            </a:r>
          </a:p>
          <a:p>
            <a:pPr lvl="3"/>
            <a:r>
              <a:rPr lang="en-GB" dirty="0">
                <a:effectLst/>
              </a:rPr>
              <a:t>Bullet example</a:t>
            </a:r>
          </a:p>
          <a:p>
            <a:pPr lvl="4"/>
            <a:r>
              <a:rPr lang="en-GB" dirty="0">
                <a:effectLst/>
              </a:rPr>
              <a:t>Bullet example</a:t>
            </a:r>
            <a:endParaRPr lang="en-GB" dirty="0"/>
          </a:p>
        </p:txBody>
      </p:sp>
      <p:sp>
        <p:nvSpPr>
          <p:cNvPr id="13" name="Text Placeholder 10">
            <a:extLst>
              <a:ext uri="{FF2B5EF4-FFF2-40B4-BE49-F238E27FC236}">
                <a16:creationId xmlns:a16="http://schemas.microsoft.com/office/drawing/2014/main" id="{B0388A74-2DC5-0EB1-D6A4-A42196B0C5AF}"/>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tx1"/>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54D36AE9-5ABA-592E-74C6-90EDD2DB66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3" name="Title 2">
            <a:extLst>
              <a:ext uri="{FF2B5EF4-FFF2-40B4-BE49-F238E27FC236}">
                <a16:creationId xmlns:a16="http://schemas.microsoft.com/office/drawing/2014/main" id="{320E614C-196D-5633-5A7C-050B0ADB2BD3}"/>
              </a:ext>
            </a:extLst>
          </p:cNvPr>
          <p:cNvSpPr>
            <a:spLocks noGrp="1"/>
          </p:cNvSpPr>
          <p:nvPr>
            <p:ph type="title" hasCustomPrompt="1"/>
          </p:nvPr>
        </p:nvSpPr>
        <p:spPr>
          <a:xfrm>
            <a:off x="287338" y="287337"/>
            <a:ext cx="8662515" cy="1773238"/>
          </a:xfrm>
        </p:spPr>
        <p:txBody>
          <a:bodyPr/>
          <a:lstStyle>
            <a:lvl1pPr>
              <a:defRPr>
                <a:solidFill>
                  <a:schemeClr val="tx1"/>
                </a:solidFill>
              </a:defRPr>
            </a:lvl1pPr>
          </a:lstStyle>
          <a:p>
            <a:r>
              <a:rPr lang="en-GB" dirty="0">
                <a:effectLst/>
              </a:rPr>
              <a:t>Headline, max two lines of text</a:t>
            </a:r>
            <a:endParaRPr lang="en-GB" dirty="0"/>
          </a:p>
        </p:txBody>
      </p:sp>
      <p:pic>
        <p:nvPicPr>
          <p:cNvPr id="5" name="Graphic 4">
            <a:extLst>
              <a:ext uri="{FF2B5EF4-FFF2-40B4-BE49-F238E27FC236}">
                <a16:creationId xmlns:a16="http://schemas.microsoft.com/office/drawing/2014/main" id="{54FF1567-0FB2-DBEF-A4D0-187D25A762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003241134"/>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3704">
          <p15:clr>
            <a:srgbClr val="FBAE40"/>
          </p15:clr>
        </p15:guide>
        <p15:guide id="4" pos="3976">
          <p15:clr>
            <a:srgbClr val="FBAE40"/>
          </p15:clr>
        </p15:guide>
        <p15:guide id="5" orient="horz">
          <p15:clr>
            <a:srgbClr val="FBAE40"/>
          </p15:clr>
        </p15:guide>
        <p15:guide id="6" orient="horz" pos="4320">
          <p15:clr>
            <a:srgbClr val="FBAE40"/>
          </p15:clr>
        </p15:guide>
        <p15:guide id="7" orient="horz" pos="1298" userDrawn="1">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 Columns w. Number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tx1"/>
                </a:solidFill>
              </a:defRPr>
            </a:lvl1pPr>
          </a:lstStyle>
          <a:p>
            <a:r>
              <a:rPr lang="en-GB" dirty="0">
                <a:effectLst/>
              </a:rPr>
              <a:t>Headline, max two lines of text</a:t>
            </a:r>
            <a:endParaRPr lang="en-GB" dirty="0"/>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tx1"/>
                </a:solidFill>
                <a:ea typeface="Octave" panose="02010804030201040203" pitchFamily="50" charset="0"/>
              </a:defRPr>
            </a:lvl1pPr>
          </a:lstStyle>
          <a:p>
            <a:pPr marL="144000" lvl="0" indent="-144000"/>
            <a:r>
              <a:rPr lang="en-GB" dirty="0"/>
              <a:t>Source</a:t>
            </a:r>
          </a:p>
        </p:txBody>
      </p:sp>
      <p:sp>
        <p:nvSpPr>
          <p:cNvPr id="2" name="Content Placeholder 8">
            <a:extLst>
              <a:ext uri="{FF2B5EF4-FFF2-40B4-BE49-F238E27FC236}">
                <a16:creationId xmlns:a16="http://schemas.microsoft.com/office/drawing/2014/main" id="{485FEF80-7FF0-03A5-C061-BBE68B50A7FC}"/>
              </a:ext>
            </a:extLst>
          </p:cNvPr>
          <p:cNvSpPr>
            <a:spLocks noGrp="1"/>
          </p:cNvSpPr>
          <p:nvPr>
            <p:ph sz="quarter" idx="13" hasCustomPrompt="1"/>
          </p:nvPr>
        </p:nvSpPr>
        <p:spPr>
          <a:xfrm>
            <a:off x="297237" y="4367644"/>
            <a:ext cx="3722400" cy="1869643"/>
          </a:xfrm>
        </p:spPr>
        <p:txBody>
          <a:bodyPr anchor="t">
            <a:noAutofit/>
          </a:bodyPr>
          <a:lstStyle>
            <a:lvl1pPr>
              <a:lnSpc>
                <a:spcPct val="100000"/>
              </a:lnSpc>
              <a:defRPr sz="1800">
                <a:solidFill>
                  <a:schemeClr val="tx1"/>
                </a:solidFill>
              </a:defRPr>
            </a:lvl1pPr>
            <a:lvl2pPr>
              <a:lnSpc>
                <a:spcPct val="100000"/>
              </a:lnSpc>
              <a:defRPr sz="1800">
                <a:solidFill>
                  <a:schemeClr val="tx1"/>
                </a:solidFill>
              </a:defRPr>
            </a:lvl2pPr>
            <a:lvl3pPr>
              <a:lnSpc>
                <a:spcPct val="100000"/>
              </a:lnSpc>
              <a:defRPr sz="1800">
                <a:solidFill>
                  <a:schemeClr val="tx1"/>
                </a:solidFill>
              </a:defRPr>
            </a:lvl3pPr>
            <a:lvl4pPr>
              <a:lnSpc>
                <a:spcPct val="100000"/>
              </a:lnSpc>
              <a:defRPr sz="1800">
                <a:solidFill>
                  <a:schemeClr val="tx1"/>
                </a:solidFill>
              </a:defRPr>
            </a:lvl4pPr>
            <a:lvl5pPr>
              <a:lnSpc>
                <a:spcPct val="100000"/>
              </a:lnSpc>
              <a:defRPr sz="1800"/>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p:txBody>
      </p:sp>
      <p:sp>
        <p:nvSpPr>
          <p:cNvPr id="3" name="Content Placeholder 8">
            <a:extLst>
              <a:ext uri="{FF2B5EF4-FFF2-40B4-BE49-F238E27FC236}">
                <a16:creationId xmlns:a16="http://schemas.microsoft.com/office/drawing/2014/main" id="{B9682658-8F2A-B781-0342-4A9310F93CA9}"/>
              </a:ext>
            </a:extLst>
          </p:cNvPr>
          <p:cNvSpPr>
            <a:spLocks noGrp="1"/>
          </p:cNvSpPr>
          <p:nvPr>
            <p:ph sz="quarter" idx="16" hasCustomPrompt="1"/>
          </p:nvPr>
        </p:nvSpPr>
        <p:spPr>
          <a:xfrm>
            <a:off x="4239924" y="4367644"/>
            <a:ext cx="3722400" cy="1869643"/>
          </a:xfrm>
        </p:spPr>
        <p:txBody>
          <a:bodyPr anchor="t">
            <a:noAutofit/>
          </a:bodyPr>
          <a:lstStyle>
            <a:lvl1pPr>
              <a:lnSpc>
                <a:spcPct val="100000"/>
              </a:lnSpc>
              <a:defRPr sz="1800">
                <a:solidFill>
                  <a:schemeClr val="tx1"/>
                </a:solidFill>
              </a:defRPr>
            </a:lvl1pPr>
            <a:lvl2pPr>
              <a:lnSpc>
                <a:spcPct val="100000"/>
              </a:lnSpc>
              <a:defRPr sz="1800">
                <a:solidFill>
                  <a:schemeClr val="tx1"/>
                </a:solidFill>
              </a:defRPr>
            </a:lvl2pPr>
            <a:lvl3pPr>
              <a:lnSpc>
                <a:spcPct val="100000"/>
              </a:lnSpc>
              <a:defRPr sz="1800">
                <a:solidFill>
                  <a:schemeClr val="tx1"/>
                </a:solidFill>
              </a:defRPr>
            </a:lvl3pPr>
            <a:lvl4pPr>
              <a:lnSpc>
                <a:spcPct val="100000"/>
              </a:lnSpc>
              <a:defRPr sz="1800">
                <a:solidFill>
                  <a:schemeClr val="tx1"/>
                </a:solidFill>
              </a:defRPr>
            </a:lvl4pPr>
            <a:lvl5pPr>
              <a:lnSpc>
                <a:spcPct val="100000"/>
              </a:lnSpc>
              <a:defRPr sz="1800">
                <a:solidFill>
                  <a:schemeClr val="tx1"/>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6" name="Content Placeholder 8">
            <a:extLst>
              <a:ext uri="{FF2B5EF4-FFF2-40B4-BE49-F238E27FC236}">
                <a16:creationId xmlns:a16="http://schemas.microsoft.com/office/drawing/2014/main" id="{4D069603-BABF-C81E-27E8-2A558E0CE7BC}"/>
              </a:ext>
            </a:extLst>
          </p:cNvPr>
          <p:cNvSpPr>
            <a:spLocks noGrp="1"/>
          </p:cNvSpPr>
          <p:nvPr>
            <p:ph sz="quarter" idx="17" hasCustomPrompt="1"/>
          </p:nvPr>
        </p:nvSpPr>
        <p:spPr>
          <a:xfrm>
            <a:off x="8182611" y="4367645"/>
            <a:ext cx="3720464" cy="1869643"/>
          </a:xfrm>
        </p:spPr>
        <p:txBody>
          <a:bodyPr anchor="t">
            <a:noAutofit/>
          </a:bodyPr>
          <a:lstStyle>
            <a:lvl1pPr>
              <a:lnSpc>
                <a:spcPct val="100000"/>
              </a:lnSpc>
              <a:defRPr sz="1800">
                <a:solidFill>
                  <a:schemeClr val="tx1"/>
                </a:solidFill>
              </a:defRPr>
            </a:lvl1pPr>
            <a:lvl2pPr>
              <a:lnSpc>
                <a:spcPct val="100000"/>
              </a:lnSpc>
              <a:defRPr sz="1800">
                <a:solidFill>
                  <a:schemeClr val="tx1"/>
                </a:solidFill>
              </a:defRPr>
            </a:lvl2pPr>
            <a:lvl3pPr>
              <a:lnSpc>
                <a:spcPct val="100000"/>
              </a:lnSpc>
              <a:defRPr sz="1800">
                <a:solidFill>
                  <a:schemeClr val="tx1"/>
                </a:solidFill>
              </a:defRPr>
            </a:lvl3pPr>
            <a:lvl4pPr>
              <a:lnSpc>
                <a:spcPct val="100000"/>
              </a:lnSpc>
              <a:defRPr sz="1800">
                <a:solidFill>
                  <a:schemeClr val="tx1"/>
                </a:solidFill>
              </a:defRPr>
            </a:lvl4pPr>
            <a:lvl5pPr>
              <a:lnSpc>
                <a:spcPct val="100000"/>
              </a:lnSpc>
              <a:defRPr sz="1800">
                <a:solidFill>
                  <a:schemeClr val="tx1"/>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11" name="Text Placeholder 10">
            <a:extLst>
              <a:ext uri="{FF2B5EF4-FFF2-40B4-BE49-F238E27FC236}">
                <a16:creationId xmlns:a16="http://schemas.microsoft.com/office/drawing/2014/main" id="{8BFD28DE-4733-8AC8-DD88-B60970E13F0E}"/>
              </a:ext>
            </a:extLst>
          </p:cNvPr>
          <p:cNvSpPr>
            <a:spLocks noGrp="1"/>
          </p:cNvSpPr>
          <p:nvPr>
            <p:ph type="body" sz="quarter" idx="18" hasCustomPrompt="1"/>
          </p:nvPr>
        </p:nvSpPr>
        <p:spPr>
          <a:xfrm>
            <a:off x="296574" y="2292263"/>
            <a:ext cx="3709949" cy="1934222"/>
          </a:xfrm>
        </p:spPr>
        <p:txBody>
          <a:bodyPr anchor="b"/>
          <a:lstStyle>
            <a:lvl1pPr marL="0" indent="0">
              <a:lnSpc>
                <a:spcPct val="80000"/>
              </a:lnSpc>
              <a:spcBef>
                <a:spcPts val="0"/>
              </a:spcBef>
              <a:buNone/>
              <a:defRPr sz="6800" spc="0" baseline="0">
                <a:solidFill>
                  <a:schemeClr val="tx1"/>
                </a:solidFill>
                <a:latin typeface="+mj-lt"/>
              </a:defRPr>
            </a:lvl1pPr>
          </a:lstStyle>
          <a:p>
            <a:pPr lvl="0"/>
            <a:r>
              <a:rPr lang="en-DK" dirty="0">
                <a:effectLst/>
              </a:rPr>
              <a:t>12%</a:t>
            </a:r>
            <a:endParaRPr lang="en-GB" dirty="0"/>
          </a:p>
        </p:txBody>
      </p:sp>
      <p:sp>
        <p:nvSpPr>
          <p:cNvPr id="13" name="Text Placeholder 10">
            <a:extLst>
              <a:ext uri="{FF2B5EF4-FFF2-40B4-BE49-F238E27FC236}">
                <a16:creationId xmlns:a16="http://schemas.microsoft.com/office/drawing/2014/main" id="{114F8787-A65B-E58F-BD6C-7F26FBA701CA}"/>
              </a:ext>
            </a:extLst>
          </p:cNvPr>
          <p:cNvSpPr>
            <a:spLocks noGrp="1"/>
          </p:cNvSpPr>
          <p:nvPr>
            <p:ph type="body" sz="quarter" idx="19" hasCustomPrompt="1"/>
          </p:nvPr>
        </p:nvSpPr>
        <p:spPr>
          <a:xfrm>
            <a:off x="4239924" y="2292263"/>
            <a:ext cx="3709949" cy="1934222"/>
          </a:xfrm>
        </p:spPr>
        <p:txBody>
          <a:bodyPr anchor="b"/>
          <a:lstStyle>
            <a:lvl1pPr marL="0" indent="0">
              <a:lnSpc>
                <a:spcPct val="80000"/>
              </a:lnSpc>
              <a:spcBef>
                <a:spcPts val="0"/>
              </a:spcBef>
              <a:buNone/>
              <a:defRPr sz="6800" spc="0" baseline="0">
                <a:solidFill>
                  <a:schemeClr val="tx1"/>
                </a:solidFill>
                <a:latin typeface="+mj-lt"/>
              </a:defRPr>
            </a:lvl1pPr>
          </a:lstStyle>
          <a:p>
            <a:pPr lvl="0"/>
            <a:r>
              <a:rPr lang="en-GB" dirty="0"/>
              <a:t>34%</a:t>
            </a:r>
          </a:p>
        </p:txBody>
      </p:sp>
      <p:sp>
        <p:nvSpPr>
          <p:cNvPr id="14" name="Text Placeholder 10">
            <a:extLst>
              <a:ext uri="{FF2B5EF4-FFF2-40B4-BE49-F238E27FC236}">
                <a16:creationId xmlns:a16="http://schemas.microsoft.com/office/drawing/2014/main" id="{292C8953-598C-0207-980E-3AFDDA366363}"/>
              </a:ext>
            </a:extLst>
          </p:cNvPr>
          <p:cNvSpPr>
            <a:spLocks noGrp="1"/>
          </p:cNvSpPr>
          <p:nvPr>
            <p:ph type="body" sz="quarter" idx="20" hasCustomPrompt="1"/>
          </p:nvPr>
        </p:nvSpPr>
        <p:spPr>
          <a:xfrm>
            <a:off x="8192510" y="2292263"/>
            <a:ext cx="3709949" cy="1934222"/>
          </a:xfrm>
        </p:spPr>
        <p:txBody>
          <a:bodyPr anchor="b"/>
          <a:lstStyle>
            <a:lvl1pPr marL="0" indent="0">
              <a:lnSpc>
                <a:spcPct val="80000"/>
              </a:lnSpc>
              <a:spcBef>
                <a:spcPts val="0"/>
              </a:spcBef>
              <a:buNone/>
              <a:defRPr sz="6800" spc="0" baseline="0">
                <a:solidFill>
                  <a:schemeClr val="tx1"/>
                </a:solidFill>
                <a:latin typeface="+mj-lt"/>
              </a:defRPr>
            </a:lvl1pPr>
          </a:lstStyle>
          <a:p>
            <a:pPr lvl="0"/>
            <a:r>
              <a:rPr lang="en-GB" dirty="0"/>
              <a:t>56%</a:t>
            </a:r>
          </a:p>
        </p:txBody>
      </p:sp>
      <p:sp>
        <p:nvSpPr>
          <p:cNvPr id="4" name="TextBox 3">
            <a:extLst>
              <a:ext uri="{FF2B5EF4-FFF2-40B4-BE49-F238E27FC236}">
                <a16:creationId xmlns:a16="http://schemas.microsoft.com/office/drawing/2014/main" id="{6A4633B0-F780-4792-4412-EA7424930CA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pic>
        <p:nvPicPr>
          <p:cNvPr id="5" name="Graphic 4">
            <a:extLst>
              <a:ext uri="{FF2B5EF4-FFF2-40B4-BE49-F238E27FC236}">
                <a16:creationId xmlns:a16="http://schemas.microsoft.com/office/drawing/2014/main" id="{C82D4765-050A-62DE-0FBD-B3D1F5FB0B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873940680"/>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1434" userDrawn="1">
          <p15:clr>
            <a:srgbClr val="FBAE40"/>
          </p15:clr>
        </p15:guide>
        <p15:guide id="15" orient="horz" pos="2659" userDrawn="1">
          <p15:clr>
            <a:srgbClr val="FBAE40"/>
          </p15:clr>
        </p15:guide>
        <p15:guide id="16" orient="horz" pos="2750" userDrawn="1">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Big number &amp; Tex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CBC73AA-2DFE-E794-7E0C-FD274CCA70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7" name="Text Placeholder 4">
            <a:extLst>
              <a:ext uri="{FF2B5EF4-FFF2-40B4-BE49-F238E27FC236}">
                <a16:creationId xmlns:a16="http://schemas.microsoft.com/office/drawing/2014/main" id="{94AC105B-F9EE-7CC0-9711-5134EB636F9E}"/>
              </a:ext>
            </a:extLst>
          </p:cNvPr>
          <p:cNvSpPr>
            <a:spLocks noGrp="1"/>
          </p:cNvSpPr>
          <p:nvPr>
            <p:ph type="body" sz="quarter" idx="12" hasCustomPrompt="1"/>
          </p:nvPr>
        </p:nvSpPr>
        <p:spPr>
          <a:xfrm>
            <a:off x="287338" y="3302000"/>
            <a:ext cx="8653462" cy="1143000"/>
          </a:xfrm>
        </p:spPr>
        <p:txBody>
          <a:bodyPr anchor="t"/>
          <a:lstStyle>
            <a:lvl1pPr marL="0" indent="0">
              <a:lnSpc>
                <a:spcPct val="85000"/>
              </a:lnSpc>
              <a:buNone/>
              <a:defRPr sz="40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Descriptive text goes here</a:t>
            </a:r>
          </a:p>
        </p:txBody>
      </p:sp>
      <p:sp>
        <p:nvSpPr>
          <p:cNvPr id="9" name="Pladsholder til tekst 2">
            <a:extLst>
              <a:ext uri="{FF2B5EF4-FFF2-40B4-BE49-F238E27FC236}">
                <a16:creationId xmlns:a16="http://schemas.microsoft.com/office/drawing/2014/main" id="{2C2DB8C9-6E72-6F60-100A-1F1ABF5185AF}"/>
              </a:ext>
            </a:extLst>
          </p:cNvPr>
          <p:cNvSpPr>
            <a:spLocks noGrp="1"/>
          </p:cNvSpPr>
          <p:nvPr>
            <p:ph type="body" idx="1" hasCustomPrompt="1"/>
          </p:nvPr>
        </p:nvSpPr>
        <p:spPr>
          <a:xfrm>
            <a:off x="2873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2" name="TextBox 1">
            <a:extLst>
              <a:ext uri="{FF2B5EF4-FFF2-40B4-BE49-F238E27FC236}">
                <a16:creationId xmlns:a16="http://schemas.microsoft.com/office/drawing/2014/main" id="{2BF7D354-16CB-F900-A4B0-826F0D2DD75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3" name="Titel 1">
            <a:extLst>
              <a:ext uri="{FF2B5EF4-FFF2-40B4-BE49-F238E27FC236}">
                <a16:creationId xmlns:a16="http://schemas.microsoft.com/office/drawing/2014/main" id="{40DD9090-E8F1-1CD3-0904-2710806126C7}"/>
              </a:ext>
            </a:extLst>
          </p:cNvPr>
          <p:cNvSpPr>
            <a:spLocks noGrp="1"/>
          </p:cNvSpPr>
          <p:nvPr>
            <p:ph type="title" hasCustomPrompt="1"/>
          </p:nvPr>
        </p:nvSpPr>
        <p:spPr>
          <a:xfrm>
            <a:off x="287338" y="633000"/>
            <a:ext cx="8653462" cy="2224500"/>
          </a:xfrm>
        </p:spPr>
        <p:txBody>
          <a:bodyPr anchor="t">
            <a:noAutofit/>
          </a:bodyPr>
          <a:lstStyle>
            <a:lvl1pPr>
              <a:lnSpc>
                <a:spcPct val="85000"/>
              </a:lnSpc>
              <a:defRPr sz="20800">
                <a:solidFill>
                  <a:schemeClr val="tx1"/>
                </a:solidFill>
              </a:defRPr>
            </a:lvl1pPr>
          </a:lstStyle>
          <a:p>
            <a:r>
              <a:rPr lang="en-US" dirty="0"/>
              <a:t>12345</a:t>
            </a:r>
            <a:endParaRPr lang="en-GB" dirty="0"/>
          </a:p>
        </p:txBody>
      </p:sp>
      <p:sp>
        <p:nvSpPr>
          <p:cNvPr id="8" name="Pladsholder til tekst 2">
            <a:extLst>
              <a:ext uri="{FF2B5EF4-FFF2-40B4-BE49-F238E27FC236}">
                <a16:creationId xmlns:a16="http://schemas.microsoft.com/office/drawing/2014/main" id="{DCADF324-ED0C-887B-572B-B53606182D15}"/>
              </a:ext>
            </a:extLst>
          </p:cNvPr>
          <p:cNvSpPr>
            <a:spLocks noGrp="1"/>
          </p:cNvSpPr>
          <p:nvPr>
            <p:ph type="body" idx="13" hasCustomPrompt="1"/>
          </p:nvPr>
        </p:nvSpPr>
        <p:spPr>
          <a:xfrm>
            <a:off x="62817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10" name="Text Placeholder 10">
            <a:extLst>
              <a:ext uri="{FF2B5EF4-FFF2-40B4-BE49-F238E27FC236}">
                <a16:creationId xmlns:a16="http://schemas.microsoft.com/office/drawing/2014/main" id="{E3463E2C-C068-93F6-8242-871F35728EB8}"/>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tx1"/>
                </a:solidFill>
                <a:ea typeface="Octave" panose="02010804030201040203" pitchFamily="50" charset="0"/>
              </a:defRPr>
            </a:lvl1pPr>
          </a:lstStyle>
          <a:p>
            <a:pPr marL="144000" lvl="0" indent="-144000"/>
            <a:r>
              <a:rPr lang="en-GB" dirty="0"/>
              <a:t>Source</a:t>
            </a:r>
          </a:p>
        </p:txBody>
      </p:sp>
    </p:spTree>
    <p:extLst>
      <p:ext uri="{BB962C8B-B14F-4D97-AF65-F5344CB8AC3E}">
        <p14:creationId xmlns:p14="http://schemas.microsoft.com/office/powerpoint/2010/main" val="815990711"/>
      </p:ext>
    </p:extLst>
  </p:cSld>
  <p:clrMapOvr>
    <a:masterClrMapping/>
  </p:clrMapOvr>
  <p:extLst>
    <p:ext uri="{DCECCB84-F9BA-43D5-87BE-67443E8EF086}">
      <p15:sldGuideLst xmlns:p15="http://schemas.microsoft.com/office/powerpoint/2012/main">
        <p15:guide id="1" orient="horz" pos="1820" userDrawn="1">
          <p15:clr>
            <a:srgbClr val="FBAE40"/>
          </p15:clr>
        </p15:guide>
        <p15:guide id="2" orient="horz" pos="2795" userDrawn="1">
          <p15:clr>
            <a:srgbClr val="FBAE40"/>
          </p15:clr>
        </p15:guide>
        <p15:guide id="3" orient="horz" pos="2999" userDrawn="1">
          <p15:clr>
            <a:srgbClr val="FBAE40"/>
          </p15:clr>
        </p15:guide>
        <p15:guide id="4" orient="horz" pos="2069" userDrawn="1">
          <p15:clr>
            <a:srgbClr val="FBAE40"/>
          </p15:clr>
        </p15:guide>
        <p15:guide id="5" pos="3953" userDrawn="1">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1">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chemeClr val="bg1"/>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Tree>
    <p:extLst>
      <p:ext uri="{BB962C8B-B14F-4D97-AF65-F5344CB8AC3E}">
        <p14:creationId xmlns:p14="http://schemas.microsoft.com/office/powerpoint/2010/main" val="1072305626"/>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2">
    <p:bg>
      <p:bgPr>
        <a:solidFill>
          <a:srgbClr val="E5E5E5"/>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chemeClr val="tx1"/>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Tree>
    <p:extLst>
      <p:ext uri="{BB962C8B-B14F-4D97-AF65-F5344CB8AC3E}">
        <p14:creationId xmlns:p14="http://schemas.microsoft.com/office/powerpoint/2010/main" val="2932957934"/>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1">
    <p:bg>
      <p:bgPr>
        <a:solidFill>
          <a:schemeClr val="tx1"/>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chemeClr val="bg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chemeClr val="bg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chemeClr val="bg1"/>
                </a:solidFill>
              </a:defRPr>
            </a:lvl1pPr>
          </a:lstStyle>
          <a:p>
            <a:r>
              <a:rPr lang="en-US" dirty="0"/>
              <a:t>Headline, 1 line of text</a:t>
            </a:r>
            <a:endParaRPr lang="en-GB" dirty="0"/>
          </a:p>
        </p:txBody>
      </p:sp>
    </p:spTree>
    <p:extLst>
      <p:ext uri="{BB962C8B-B14F-4D97-AF65-F5344CB8AC3E}">
        <p14:creationId xmlns:p14="http://schemas.microsoft.com/office/powerpoint/2010/main" val="1501317676"/>
      </p:ext>
    </p:extLst>
  </p:cSld>
  <p:clrMapOvr>
    <a:masterClrMapping/>
  </p:clrMapOvr>
  <p:extLst>
    <p:ext uri="{DCECCB84-F9BA-43D5-87BE-67443E8EF086}">
      <p15:sldGuideLst xmlns:p15="http://schemas.microsoft.com/office/powerpoint/2012/main">
        <p15:guide id="1" orient="horz" pos="867" userDrawn="1">
          <p15:clr>
            <a:srgbClr val="FBAE40"/>
          </p15:clr>
        </p15:guide>
        <p15:guide id="2" orient="horz" pos="1185" userDrawn="1">
          <p15:clr>
            <a:srgbClr val="FBAE40"/>
          </p15:clr>
        </p15:guide>
        <p15:guide id="3" orient="horz" pos="1684" userDrawn="1">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2">
    <p:bg>
      <p:bgPr>
        <a:solidFill>
          <a:srgbClr val="E5E5E5"/>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chemeClr val="tx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chemeClr val="tx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chemeClr val="tx1"/>
                </a:solidFill>
              </a:defRPr>
            </a:lvl1pPr>
          </a:lstStyle>
          <a:p>
            <a:r>
              <a:rPr lang="en-US" dirty="0"/>
              <a:t>Headline, 1 line of text</a:t>
            </a:r>
            <a:endParaRPr lang="en-GB" dirty="0"/>
          </a:p>
        </p:txBody>
      </p:sp>
      <p:pic>
        <p:nvPicPr>
          <p:cNvPr id="3" name="Graphic 2">
            <a:extLst>
              <a:ext uri="{FF2B5EF4-FFF2-40B4-BE49-F238E27FC236}">
                <a16:creationId xmlns:a16="http://schemas.microsoft.com/office/drawing/2014/main" id="{5DC262A8-33D4-77C8-A836-7ECC690543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7875" y="287338"/>
            <a:ext cx="1465200" cy="195360"/>
          </a:xfrm>
          <a:prstGeom prst="rect">
            <a:avLst/>
          </a:prstGeom>
        </p:spPr>
      </p:pic>
    </p:spTree>
    <p:extLst>
      <p:ext uri="{BB962C8B-B14F-4D97-AF65-F5344CB8AC3E}">
        <p14:creationId xmlns:p14="http://schemas.microsoft.com/office/powerpoint/2010/main" val="2770933213"/>
      </p:ext>
    </p:extLst>
  </p:cSld>
  <p:clrMapOvr>
    <a:masterClrMapping/>
  </p:clrMapOvr>
  <p:extLst>
    <p:ext uri="{DCECCB84-F9BA-43D5-87BE-67443E8EF086}">
      <p15:sldGuideLst xmlns:p15="http://schemas.microsoft.com/office/powerpoint/2012/main">
        <p15:guide id="1" orient="horz" pos="1230" userDrawn="1">
          <p15:clr>
            <a:srgbClr val="FBAE40"/>
          </p15:clr>
        </p15:guide>
        <p15:guide id="2" orient="horz" pos="867" userDrawn="1">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1">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bg1"/>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3105"/>
            <a:ext cx="3877200" cy="3902367"/>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0450"/>
            <a:ext cx="3877200" cy="3905021"/>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Tree>
    <p:extLst>
      <p:ext uri="{BB962C8B-B14F-4D97-AF65-F5344CB8AC3E}">
        <p14:creationId xmlns:p14="http://schemas.microsoft.com/office/powerpoint/2010/main" val="1517516552"/>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2">
    <p:bg>
      <p:bgPr>
        <a:solidFill>
          <a:srgbClr val="E5E5E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tx1"/>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1503"/>
            <a:ext cx="3877200" cy="390396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1503"/>
            <a:ext cx="3877200" cy="3903968"/>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Tree>
    <p:extLst>
      <p:ext uri="{BB962C8B-B14F-4D97-AF65-F5344CB8AC3E}">
        <p14:creationId xmlns:p14="http://schemas.microsoft.com/office/powerpoint/2010/main" val="1232068875"/>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edium Title &amp; Small Bullets">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EFD9E3B6-AA80-F16B-1646-1EF9527139EE}"/>
              </a:ext>
            </a:extLst>
          </p:cNvPr>
          <p:cNvSpPr>
            <a:spLocks noGrp="1"/>
          </p:cNvSpPr>
          <p:nvPr>
            <p:ph sz="quarter" idx="13" hasCustomPrompt="1"/>
          </p:nvPr>
        </p:nvSpPr>
        <p:spPr>
          <a:xfrm>
            <a:off x="6322916" y="2250830"/>
            <a:ext cx="5580159" cy="398645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p:txBody>
      </p:sp>
      <p:sp>
        <p:nvSpPr>
          <p:cNvPr id="8" name="Content Placeholder 8">
            <a:extLst>
              <a:ext uri="{FF2B5EF4-FFF2-40B4-BE49-F238E27FC236}">
                <a16:creationId xmlns:a16="http://schemas.microsoft.com/office/drawing/2014/main" id="{5981D398-A209-3EE0-F4DC-4232D0915376}"/>
              </a:ext>
            </a:extLst>
          </p:cNvPr>
          <p:cNvSpPr>
            <a:spLocks noGrp="1"/>
          </p:cNvSpPr>
          <p:nvPr>
            <p:ph sz="quarter" idx="16" hasCustomPrompt="1"/>
          </p:nvPr>
        </p:nvSpPr>
        <p:spPr>
          <a:xfrm>
            <a:off x="287338" y="2250830"/>
            <a:ext cx="5595936" cy="3986457"/>
          </a:xfrm>
        </p:spPr>
        <p:txBody>
          <a:bodyPr/>
          <a:lstStyle>
            <a:lvl1pPr>
              <a:defRPr>
                <a:solidFill>
                  <a:schemeClr val="bg2"/>
                </a:solidFill>
              </a:defRPr>
            </a:lvl1pPr>
            <a:lvl2pPr marL="216100" indent="0">
              <a:buNone/>
              <a:defRPr>
                <a:solidFill>
                  <a:schemeClr val="bg2"/>
                </a:solidFill>
              </a:defRPr>
            </a:lvl2pPr>
            <a:lvl3pPr marL="432000" indent="0">
              <a:buNone/>
              <a:defRPr>
                <a:solidFill>
                  <a:schemeClr val="bg2"/>
                </a:solidFill>
              </a:defRPr>
            </a:lvl3pPr>
            <a:lvl4pPr>
              <a:defRPr>
                <a:solidFill>
                  <a:schemeClr val="bg2"/>
                </a:solidFill>
              </a:defRPr>
            </a:lvl4pPr>
            <a:lvl5pPr>
              <a:defRPr>
                <a:solidFill>
                  <a:schemeClr val="bg2"/>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lvl="3"/>
            <a:endParaRPr lang="en-GB" dirty="0"/>
          </a:p>
        </p:txBody>
      </p:sp>
      <p:sp>
        <p:nvSpPr>
          <p:cNvPr id="10" name="Text Placeholder 10">
            <a:extLst>
              <a:ext uri="{FF2B5EF4-FFF2-40B4-BE49-F238E27FC236}">
                <a16:creationId xmlns:a16="http://schemas.microsoft.com/office/drawing/2014/main" id="{5DA4E841-D574-AB74-470F-E85F95E1235D}"/>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bg2"/>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p>
            <a:r>
              <a:rPr lang="en-GB" dirty="0">
                <a:effectLst/>
              </a:rPr>
              <a:t>Headline, max two lines of text</a:t>
            </a:r>
            <a:endParaRPr lang="en-GB" dirty="0"/>
          </a:p>
        </p:txBody>
      </p:sp>
    </p:spTree>
    <p:extLst>
      <p:ext uri="{BB962C8B-B14F-4D97-AF65-F5344CB8AC3E}">
        <p14:creationId xmlns:p14="http://schemas.microsoft.com/office/powerpoint/2010/main" val="4242364644"/>
      </p:ext>
    </p:extLst>
  </p:cSld>
  <p:clrMapOvr>
    <a:masterClrMapping/>
  </p:clrMapOvr>
  <p:extLst>
    <p:ext uri="{DCECCB84-F9BA-43D5-87BE-67443E8EF086}">
      <p15:sldGuideLst xmlns:p15="http://schemas.microsoft.com/office/powerpoint/2012/main">
        <p15:guide id="1" orient="horz" pos="1321" userDrawn="1">
          <p15:clr>
            <a:srgbClr val="FBAE40"/>
          </p15:clr>
        </p15:guide>
        <p15:guide id="2" pos="3727" userDrawn="1">
          <p15:clr>
            <a:srgbClr val="FBAE40"/>
          </p15:clr>
        </p15:guide>
        <p15:guide id="3" pos="3976" userDrawn="1">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1">
    <p:bg>
      <p:bgPr>
        <a:solidFill>
          <a:schemeClr val="tx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00703" y="5586585"/>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bg1"/>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498" y="5198011"/>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0641" y="5904741"/>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Tree>
    <p:extLst>
      <p:ext uri="{BB962C8B-B14F-4D97-AF65-F5344CB8AC3E}">
        <p14:creationId xmlns:p14="http://schemas.microsoft.com/office/powerpoint/2010/main" val="2322323846"/>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2">
    <p:bg>
      <p:bgPr>
        <a:solidFill>
          <a:srgbClr val="E5E5E5"/>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11229" y="5583885"/>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tx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tx1"/>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2735" y="5198274"/>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tx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69940" y="5884789"/>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tx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Tree>
    <p:extLst>
      <p:ext uri="{BB962C8B-B14F-4D97-AF65-F5344CB8AC3E}">
        <p14:creationId xmlns:p14="http://schemas.microsoft.com/office/powerpoint/2010/main" val="2298682232"/>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1">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973"/>
            <a:ext cx="8662515" cy="1206183"/>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Tree>
    <p:extLst>
      <p:ext uri="{BB962C8B-B14F-4D97-AF65-F5344CB8AC3E}">
        <p14:creationId xmlns:p14="http://schemas.microsoft.com/office/powerpoint/2010/main" val="693781091"/>
      </p:ext>
    </p:extLst>
  </p:cSld>
  <p:clrMapOvr>
    <a:masterClrMapping/>
  </p:clrMapOvr>
  <p:extLst>
    <p:ext uri="{DCECCB84-F9BA-43D5-87BE-67443E8EF086}">
      <p15:sldGuideLst xmlns:p15="http://schemas.microsoft.com/office/powerpoint/2012/main">
        <p15:guide id="1" orient="horz" pos="958"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2">
    <p:bg>
      <p:bgPr>
        <a:solidFill>
          <a:srgbClr val="E5E5E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233488"/>
          </a:xfrm>
        </p:spPr>
        <p:txBody>
          <a:bodyPr/>
          <a:lstStyle>
            <a:lvl1pPr>
              <a:defRPr>
                <a:solidFill>
                  <a:schemeClr val="tx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Tree>
    <p:extLst>
      <p:ext uri="{BB962C8B-B14F-4D97-AF65-F5344CB8AC3E}">
        <p14:creationId xmlns:p14="http://schemas.microsoft.com/office/powerpoint/2010/main" val="4097905327"/>
      </p:ext>
    </p:extLst>
  </p:cSld>
  <p:clrMapOvr>
    <a:masterClrMapping/>
  </p:clrMapOvr>
  <p:extLst>
    <p:ext uri="{DCECCB84-F9BA-43D5-87BE-67443E8EF086}">
      <p15:sldGuideLst xmlns:p15="http://schemas.microsoft.com/office/powerpoint/2012/main">
        <p15:guide id="1" orient="horz" pos="958" userDrawn="1">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1">
    <p:bg>
      <p:bgPr>
        <a:solidFill>
          <a:schemeClr val="tx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0058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5383"/>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70698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6635" y="5344094"/>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84149" y="447002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3575007448"/>
      </p:ext>
    </p:extLst>
  </p:cSld>
  <p:clrMapOvr>
    <a:masterClrMapping/>
  </p:clrMapOvr>
  <p:extLst>
    <p:ext uri="{DCECCB84-F9BA-43D5-87BE-67443E8EF086}">
      <p15:sldGuideLst xmlns:p15="http://schemas.microsoft.com/office/powerpoint/2012/main">
        <p15:guide id="1" orient="horz" pos="913" userDrawn="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2">
    <p:bg>
      <p:bgPr>
        <a:solidFill>
          <a:srgbClr val="E5E5E5"/>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096100"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tx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93120"/>
          </a:xfrm>
        </p:spPr>
        <p:txBody>
          <a:bodyPr/>
          <a:lstStyle>
            <a:lvl1pPr>
              <a:defRPr>
                <a:solidFill>
                  <a:schemeClr val="tx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2642" y="4693456"/>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tx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5091"/>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tx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6400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tx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623437832"/>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rgbClr val="E5E5E5"/>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chemeClr val="tx1"/>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409488"/>
            <a:ext cx="8653462" cy="827799"/>
          </a:xfrm>
          <a:prstGeom prst="rect">
            <a:avLst/>
          </a:prstGeom>
        </p:spPr>
        <p:txBody>
          <a:bodyPr anchor="b">
            <a:noAutofit/>
          </a:bodyPr>
          <a:lstStyle>
            <a:lvl1pPr marL="0" indent="0">
              <a:lnSpc>
                <a:spcPct val="85000"/>
              </a:lnSpc>
              <a:spcBef>
                <a:spcPts val="0"/>
              </a:spcBef>
              <a:spcAft>
                <a:spcPts val="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2953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56893"/>
            <a:ext cx="1346400" cy="430887"/>
          </a:xfrm>
        </p:spPr>
        <p:txBody>
          <a:bodyPr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2953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2953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2953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668425068"/>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bg1"/>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chemeClr val="tx1"/>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401559"/>
            <a:ext cx="8653462" cy="835728"/>
          </a:xfrm>
          <a:prstGeom prst="rect">
            <a:avLst/>
          </a:prstGeom>
        </p:spPr>
        <p:txBody>
          <a:bodyPr anchor="b">
            <a:noAutofit/>
          </a:bodyPr>
          <a:lstStyle>
            <a:lvl1pPr marL="0" indent="0">
              <a:lnSpc>
                <a:spcPct val="85000"/>
              </a:lnSpc>
              <a:spcBef>
                <a:spcPts val="0"/>
              </a:spcBef>
              <a:spcAft>
                <a:spcPts val="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3672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58434"/>
            <a:ext cx="1346400" cy="430887"/>
          </a:xfrm>
        </p:spPr>
        <p:txBody>
          <a:bodyPr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3672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3672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3672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976672327"/>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meline 3">
    <p:bg>
      <p:bgPr>
        <a:solidFill>
          <a:srgbClr val="E5E5E5"/>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p:txBody>
          <a:bodyPr/>
          <a:lstStyle>
            <a:lvl1pPr>
              <a:defRPr>
                <a:solidFill>
                  <a:schemeClr val="tx1"/>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49347"/>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52688"/>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41583"/>
            <a:ext cx="1201523" cy="430887"/>
          </a:xfrm>
        </p:spPr>
        <p:txBody>
          <a:bodyPr wrap="square" anchor="b">
            <a:spAutoFit/>
          </a:bodyPr>
          <a:lstStyle>
            <a:lvl1pPr marL="0" indent="0" algn="l">
              <a:buNone/>
              <a:defRPr sz="1400" b="0">
                <a:solidFill>
                  <a:schemeClr val="tx1"/>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49347"/>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48054"/>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48054"/>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49347"/>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52688"/>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52688"/>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52688"/>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52688"/>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52688"/>
            <a:ext cx="1347315" cy="430887"/>
          </a:xfrm>
        </p:spPr>
        <p:txBody>
          <a:bodyPr wrap="square" anchor="b">
            <a:spAutoFit/>
          </a:bodyPr>
          <a:lstStyle>
            <a:lvl1pPr marL="0" indent="0" algn="l">
              <a:buNone/>
              <a:defRPr sz="1400" b="0">
                <a:solidFill>
                  <a:schemeClr val="tx1"/>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6386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6386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6386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6386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6386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6386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17527"/>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1911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1911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17527"/>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12764"/>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17527"/>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133327996"/>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752" userDrawn="1">
          <p15:clr>
            <a:srgbClr val="FBAE40"/>
          </p15:clr>
        </p15:guide>
        <p15:guide id="3" orient="horz" pos="2364" userDrawn="1">
          <p15:clr>
            <a:srgbClr val="FBAE40"/>
          </p15:clr>
        </p15:guide>
        <p15:guide id="4" orient="horz" pos="2772" userDrawn="1">
          <p15:clr>
            <a:srgbClr val="FBAE40"/>
          </p15:clr>
        </p15:guide>
        <p15:guide id="5" orient="horz" pos="3589" userDrawn="1">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meline 4">
    <p:bg>
      <p:bgPr>
        <a:solidFill>
          <a:schemeClr val="bg1"/>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1"/>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p:txBody>
          <a:bodyPr/>
          <a:lstStyle>
            <a:lvl1pPr>
              <a:defRPr>
                <a:solidFill>
                  <a:schemeClr val="tx1"/>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39043"/>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64361"/>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39043"/>
            <a:ext cx="1201523" cy="430887"/>
          </a:xfrm>
        </p:spPr>
        <p:txBody>
          <a:bodyPr wrap="square" anchor="b">
            <a:spAutoFit/>
          </a:bodyPr>
          <a:lstStyle>
            <a:lvl1pPr marL="0" indent="0" algn="l">
              <a:buNone/>
              <a:defRPr sz="1400" b="0">
                <a:solidFill>
                  <a:schemeClr val="tx1"/>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39043"/>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43363"/>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43363"/>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39043"/>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64361"/>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64361"/>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64361"/>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64361"/>
            <a:ext cx="1347315" cy="430887"/>
          </a:xfrm>
        </p:spPr>
        <p:txBody>
          <a:bodyPr wrap="square" anchor="b">
            <a:spAutoFit/>
          </a:bodyPr>
          <a:lstStyle>
            <a:lvl1pPr marL="0" indent="0">
              <a:buNone/>
              <a:defRPr sz="1400" b="0">
                <a:solidFill>
                  <a:schemeClr val="tx1"/>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64361"/>
            <a:ext cx="1347315" cy="430887"/>
          </a:xfrm>
        </p:spPr>
        <p:txBody>
          <a:bodyPr wrap="square" anchor="b">
            <a:spAutoFit/>
          </a:bodyPr>
          <a:lstStyle>
            <a:lvl1pPr marL="0" indent="0" algn="l">
              <a:buNone/>
              <a:defRPr sz="1400" b="0">
                <a:solidFill>
                  <a:schemeClr val="tx1"/>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1940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19404"/>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22290"/>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tx1"/>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931884863"/>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752" userDrawn="1">
          <p15:clr>
            <a:srgbClr val="FBAE40"/>
          </p15:clr>
        </p15:guide>
        <p15:guide id="3" orient="horz" pos="2364"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small bullets and 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oAutofit/>
          </a:bodyPr>
          <a:lstStyle>
            <a:lvl1pPr>
              <a:lnSpc>
                <a:spcPct val="100000"/>
              </a:lnSpc>
              <a:defRPr sz="1800"/>
            </a:lvl1pPr>
            <a:lvl2pPr>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bg2"/>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2D05A423-FB0B-D6FE-04ED-D188520F2BF1}"/>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6D6F71ED-A733-3601-FB47-59782DA3B3C4}"/>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677339755"/>
      </p:ext>
    </p:extLst>
  </p:cSld>
  <p:clrMapOvr>
    <a:masterClrMapping/>
  </p:clrMapOvr>
  <p:extLst>
    <p:ext uri="{DCECCB84-F9BA-43D5-87BE-67443E8EF086}">
      <p15:sldGuideLst xmlns:p15="http://schemas.microsoft.com/office/powerpoint/2012/main">
        <p15:guide id="1" pos="3840" userDrawn="1">
          <p15:clr>
            <a:srgbClr val="FBAE40"/>
          </p15:clr>
        </p15:guide>
        <p15:guide id="2" pos="3749" userDrawn="1">
          <p15:clr>
            <a:srgbClr val="FBAE40"/>
          </p15:clr>
        </p15:guide>
        <p15:guide id="3" orient="horz" pos="1321" userDrawn="1">
          <p15:clr>
            <a:srgbClr val="FBAE40"/>
          </p15:clr>
        </p15:guide>
        <p15:guide id="4" orient="horz" pos="1434" userDrawn="1">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1_Title &amp; 4 Pictures 1">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8"/>
            <a:ext cx="8711696" cy="1151170"/>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4107268392"/>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1_Title &amp; 4 Pictures 2">
    <p:bg>
      <p:bgPr>
        <a:solidFill>
          <a:srgbClr val="E0E9F9"/>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89394" cy="1151170"/>
          </a:xfrm>
        </p:spPr>
        <p:txBody>
          <a:bodyPr/>
          <a:lstStyle>
            <a:lvl1pPr>
              <a:defRPr>
                <a:solidFill>
                  <a:srgbClr val="326DD9"/>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2207861791"/>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1_Title, 3 Pictures &amp; small text 1">
    <p:bg>
      <p:bgPr>
        <a:solidFill>
          <a:schemeClr val="accent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44570" y="5612463"/>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bg1"/>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7498" y="5241141"/>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5565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3705318204"/>
      </p:ext>
    </p:extLst>
  </p:cSld>
  <p:clrMapOvr>
    <a:masterClrMapping/>
  </p:clrMapOvr>
  <p:extLst>
    <p:ext uri="{DCECCB84-F9BA-43D5-87BE-67443E8EF086}">
      <p15:sldGuideLst xmlns:p15="http://schemas.microsoft.com/office/powerpoint/2012/main">
        <p15:guide id="1" orient="horz" pos="1321">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userDrawn="1">
  <p:cSld name="1_Title, 3 Pictures &amp; small text 2">
    <p:bg>
      <p:bgPr>
        <a:solidFill>
          <a:srgbClr val="E0E9F9"/>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22268" y="5612463"/>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309437" y="5241141"/>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064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2435762540"/>
      </p:ext>
    </p:extLst>
  </p:cSld>
  <p:clrMapOvr>
    <a:masterClrMapping/>
  </p:clrMapOvr>
  <p:extLst>
    <p:ext uri="{DCECCB84-F9BA-43D5-87BE-67443E8EF086}">
      <p15:sldGuideLst xmlns:p15="http://schemas.microsoft.com/office/powerpoint/2012/main">
        <p15:guide id="1" orient="horz" pos="1321">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1_Title, 4 Pictures &amp; small text 1">
    <p:bg>
      <p:bgPr>
        <a:solidFill>
          <a:schemeClr val="accent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1109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1170"/>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883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8940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62817479"/>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userDrawn="1">
  <p:cSld name="1_Title, 4 Pictures &amp; small text 2">
    <p:bg>
      <p:bgPr>
        <a:solidFill>
          <a:srgbClr val="E0E9F9"/>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1109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1170"/>
          </a:xfrm>
        </p:spPr>
        <p:txBody>
          <a:bodyPr/>
          <a:lstStyle>
            <a:lvl1pPr>
              <a:defRPr>
                <a:solidFill>
                  <a:srgbClr val="326DD9"/>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883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8940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1430906434"/>
      </p:ext>
    </p:extLst>
  </p:cSld>
  <p:clrMapOvr>
    <a:masterClrMapping/>
  </p:clrMapOvr>
  <p:extLst>
    <p:ext uri="{DCECCB84-F9BA-43D5-87BE-67443E8EF086}">
      <p15:sldGuideLst xmlns:p15="http://schemas.microsoft.com/office/powerpoint/2012/main">
        <p15:guide id="1" orient="horz" pos="91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Blank 1">
    <p:bg>
      <p:bgPr>
        <a:solidFill>
          <a:srgbClr val="38594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Tree>
    <p:extLst>
      <p:ext uri="{BB962C8B-B14F-4D97-AF65-F5344CB8AC3E}">
        <p14:creationId xmlns:p14="http://schemas.microsoft.com/office/powerpoint/2010/main" val="2739164664"/>
      </p:ext>
    </p:extLst>
  </p:cSld>
  <p:clrMapOvr>
    <a:masterClrMapping/>
  </p:clrMapOvr>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rgbClr val="E7FA74"/>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3937832013"/>
      </p:ext>
    </p:extLst>
  </p:cSld>
  <p:clrMapOvr>
    <a:masterClrMapping/>
  </p:clrMapOvr>
  <p:extLst>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Blank 3">
    <p:bg>
      <p:bgPr>
        <a:solidFill>
          <a:srgbClr val="FAFEE3"/>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108965314"/>
      </p:ext>
    </p:extLst>
  </p:cSld>
  <p:clrMapOvr>
    <a:masterClrMapping/>
  </p:clrMapOvr>
  <p:extLst>
    <p:ext uri="{DCECCB84-F9BA-43D5-87BE-67443E8EF086}">
      <p15:sldGuideLst xmlns:p15="http://schemas.microsoft.com/office/powerpoint/2012/main"/>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Blank 4">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162048929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dium Title &amp; Small Bullets 3 coloum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p>
            <a:r>
              <a:rPr lang="en-GB" dirty="0">
                <a:effectLst/>
              </a:rPr>
              <a:t>Headline, max two lines of text</a:t>
            </a:r>
            <a:endParaRPr lang="en-GB" dirty="0"/>
          </a:p>
        </p:txBody>
      </p:sp>
      <p:sp>
        <p:nvSpPr>
          <p:cNvPr id="8" name="Content Placeholder 8">
            <a:extLst>
              <a:ext uri="{FF2B5EF4-FFF2-40B4-BE49-F238E27FC236}">
                <a16:creationId xmlns:a16="http://schemas.microsoft.com/office/drawing/2014/main" id="{EFA27DF2-A6C7-A022-4842-746557D90EF6}"/>
              </a:ext>
            </a:extLst>
          </p:cNvPr>
          <p:cNvSpPr>
            <a:spLocks noGrp="1"/>
          </p:cNvSpPr>
          <p:nvPr>
            <p:ph sz="quarter" idx="16" hasCustomPrompt="1"/>
          </p:nvPr>
        </p:nvSpPr>
        <p:spPr>
          <a:xfrm>
            <a:off x="8181078" y="2292263"/>
            <a:ext cx="3722400" cy="3952436"/>
          </a:xfrm>
          <a:solidFill>
            <a:srgbClr val="E0E9F9"/>
          </a:solidFill>
        </p:spPr>
        <p:txBody>
          <a:bodyPr lIns="144000" tIns="0" rIns="144000" bIns="144000">
            <a:noAutofit/>
          </a:bodyPr>
          <a:lstStyle>
            <a:lvl1pPr>
              <a:defRPr sz="1800">
                <a:solidFill>
                  <a:srgbClr val="326DD9"/>
                </a:solidFill>
              </a:defRPr>
            </a:lvl1pPr>
            <a:lvl2pPr>
              <a:defRPr sz="1800">
                <a:solidFill>
                  <a:srgbClr val="326DD9"/>
                </a:solidFill>
              </a:defRPr>
            </a:lvl2pPr>
            <a:lvl3pPr>
              <a:defRPr sz="1800">
                <a:solidFill>
                  <a:srgbClr val="326DD9"/>
                </a:solidFill>
              </a:defRPr>
            </a:lvl3pPr>
            <a:lvl4pPr>
              <a:defRPr sz="1800">
                <a:solidFill>
                  <a:srgbClr val="326DD9"/>
                </a:solidFill>
              </a:defRPr>
            </a:lvl4pPr>
            <a:lvl5pPr>
              <a:defRPr sz="1800">
                <a:solidFill>
                  <a:srgbClr val="326DD9"/>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bg2"/>
                </a:solidFill>
                <a:ea typeface="Octave" panose="02010804030201040203" pitchFamily="50" charset="0"/>
              </a:defRPr>
            </a:lvl1pPr>
          </a:lstStyle>
          <a:p>
            <a:pPr marL="144000" lvl="0" indent="-144000"/>
            <a:r>
              <a:rPr lang="en-GB" dirty="0"/>
              <a:t>Source</a:t>
            </a:r>
          </a:p>
        </p:txBody>
      </p:sp>
      <p:sp>
        <p:nvSpPr>
          <p:cNvPr id="3" name="Content Placeholder 8">
            <a:extLst>
              <a:ext uri="{FF2B5EF4-FFF2-40B4-BE49-F238E27FC236}">
                <a16:creationId xmlns:a16="http://schemas.microsoft.com/office/drawing/2014/main" id="{16C10C69-C6A4-F0D5-A2E3-BE6E6C4832C6}"/>
              </a:ext>
            </a:extLst>
          </p:cNvPr>
          <p:cNvSpPr>
            <a:spLocks noGrp="1"/>
          </p:cNvSpPr>
          <p:nvPr>
            <p:ph sz="quarter" idx="13" hasCustomPrompt="1"/>
          </p:nvPr>
        </p:nvSpPr>
        <p:spPr>
          <a:xfrm>
            <a:off x="288001" y="2279737"/>
            <a:ext cx="3722400" cy="3965187"/>
          </a:xfrm>
        </p:spPr>
        <p:txBody>
          <a:bodyPr>
            <a:noAutofit/>
          </a:bodyPr>
          <a:lstStyle>
            <a:lvl1pPr>
              <a:lnSpc>
                <a:spcPct val="100000"/>
              </a:lnSpc>
              <a:defRPr sz="1800"/>
            </a:lvl1pPr>
            <a:lvl2pPr>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2" name="Content Placeholder 8">
            <a:extLst>
              <a:ext uri="{FF2B5EF4-FFF2-40B4-BE49-F238E27FC236}">
                <a16:creationId xmlns:a16="http://schemas.microsoft.com/office/drawing/2014/main" id="{52614D6B-ED70-30AA-588A-765CE7E68DE4}"/>
              </a:ext>
            </a:extLst>
          </p:cNvPr>
          <p:cNvSpPr>
            <a:spLocks noGrp="1"/>
          </p:cNvSpPr>
          <p:nvPr>
            <p:ph sz="quarter" idx="17" hasCustomPrompt="1"/>
          </p:nvPr>
        </p:nvSpPr>
        <p:spPr>
          <a:xfrm>
            <a:off x="4234800" y="2292263"/>
            <a:ext cx="3722400" cy="3952661"/>
          </a:xfrm>
        </p:spPr>
        <p:txBody>
          <a:bodyPr>
            <a:noAutofit/>
          </a:bodyPr>
          <a:lstStyle>
            <a:lvl1pPr>
              <a:lnSpc>
                <a:spcPct val="100000"/>
              </a:lnSpc>
              <a:defRPr sz="1800"/>
            </a:lvl1pPr>
            <a:lvl2pPr>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4" name="TextBox 3">
            <a:extLst>
              <a:ext uri="{FF2B5EF4-FFF2-40B4-BE49-F238E27FC236}">
                <a16:creationId xmlns:a16="http://schemas.microsoft.com/office/drawing/2014/main" id="{E051C304-AE1E-BF00-B921-E79BC69DA6C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Tree>
    <p:extLst>
      <p:ext uri="{BB962C8B-B14F-4D97-AF65-F5344CB8AC3E}">
        <p14:creationId xmlns:p14="http://schemas.microsoft.com/office/powerpoint/2010/main" val="4181416625"/>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321" userDrawn="1">
          <p15:clr>
            <a:srgbClr val="FBAE40"/>
          </p15:clr>
        </p15:guide>
        <p15:guide id="14" orient="horz" pos="1434" userDrawn="1">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Large title intro 1">
    <p:bg>
      <p:bgPr>
        <a:solidFill>
          <a:srgbClr val="38594F"/>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E7FA74"/>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E7FA74"/>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E7FA74"/>
                </a:solidFill>
              </a:defRPr>
            </a:lvl1pPr>
          </a:lstStyle>
          <a:p>
            <a:pPr lvl="0"/>
            <a:r>
              <a:rPr lang="en-GB" dirty="0"/>
              <a:t>Name Surname</a:t>
            </a:r>
          </a:p>
        </p:txBody>
      </p:sp>
    </p:spTree>
    <p:extLst>
      <p:ext uri="{BB962C8B-B14F-4D97-AF65-F5344CB8AC3E}">
        <p14:creationId xmlns:p14="http://schemas.microsoft.com/office/powerpoint/2010/main" val="615707726"/>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Large title intro 2">
    <p:bg>
      <p:bgPr>
        <a:solidFill>
          <a:srgbClr val="E7FA74"/>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38594F"/>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38594F"/>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38594F"/>
                </a:solidFill>
              </a:defRPr>
            </a:lvl1pPr>
          </a:lstStyle>
          <a:p>
            <a:pPr lvl="0"/>
            <a:r>
              <a:rPr lang="en-GB" dirty="0"/>
              <a:t>Name Surname</a:t>
            </a:r>
          </a:p>
        </p:txBody>
      </p:sp>
    </p:spTree>
    <p:extLst>
      <p:ext uri="{BB962C8B-B14F-4D97-AF65-F5344CB8AC3E}">
        <p14:creationId xmlns:p14="http://schemas.microsoft.com/office/powerpoint/2010/main" val="1995216376"/>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Large title intro 3">
    <p:bg>
      <p:bgPr>
        <a:solidFill>
          <a:schemeClr val="tx2"/>
        </a:solidFill>
        <a:effectLst/>
      </p:bgPr>
    </p:bg>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62B919EB-60CF-2D83-6FAB-550A6181DB2D}"/>
              </a:ext>
            </a:extLst>
          </p:cNvPr>
          <p:cNvSpPr>
            <a:spLocks noGrp="1"/>
          </p:cNvSpPr>
          <p:nvPr>
            <p:ph type="pic" sz="quarter" idx="18"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3" name="Text Placeholder 7">
            <a:extLst>
              <a:ext uri="{FF2B5EF4-FFF2-40B4-BE49-F238E27FC236}">
                <a16:creationId xmlns:a16="http://schemas.microsoft.com/office/drawing/2014/main" id="{7A53E678-88EC-7DBC-E7D3-A9A79271532C}"/>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ext Placeholder 10">
            <a:extLst>
              <a:ext uri="{FF2B5EF4-FFF2-40B4-BE49-F238E27FC236}">
                <a16:creationId xmlns:a16="http://schemas.microsoft.com/office/drawing/2014/main" id="{F183AC6D-6AD6-B210-9301-316ECF293D4F}"/>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5" name="Text Placeholder 10">
            <a:extLst>
              <a:ext uri="{FF2B5EF4-FFF2-40B4-BE49-F238E27FC236}">
                <a16:creationId xmlns:a16="http://schemas.microsoft.com/office/drawing/2014/main" id="{8ABEE541-840A-B71A-D527-A92F7F0AD10E}"/>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
        <p:nvSpPr>
          <p:cNvPr id="7" name="Text Placeholder 9">
            <a:extLst>
              <a:ext uri="{FF2B5EF4-FFF2-40B4-BE49-F238E27FC236}">
                <a16:creationId xmlns:a16="http://schemas.microsoft.com/office/drawing/2014/main" id="{560CC1BD-F063-5FD1-E5DD-A5A4AAD79692}"/>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8" name="Titel 1">
            <a:extLst>
              <a:ext uri="{FF2B5EF4-FFF2-40B4-BE49-F238E27FC236}">
                <a16:creationId xmlns:a16="http://schemas.microsoft.com/office/drawing/2014/main" id="{BF2C98B7-5AC7-FADF-861A-5C575879AFF1}"/>
              </a:ext>
            </a:extLst>
          </p:cNvPr>
          <p:cNvSpPr>
            <a:spLocks noGrp="1"/>
          </p:cNvSpPr>
          <p:nvPr>
            <p:ph type="ctrTitle" hasCustomPrompt="1"/>
          </p:nvPr>
        </p:nvSpPr>
        <p:spPr>
          <a:xfrm>
            <a:off x="287338" y="179263"/>
            <a:ext cx="8745151" cy="3456663"/>
          </a:xfrm>
        </p:spPr>
        <p:txBody>
          <a:bodyPr anchor="t"/>
          <a:lstStyle>
            <a:lvl1pPr algn="l">
              <a:lnSpc>
                <a:spcPct val="85000"/>
              </a:lnSpc>
              <a:defRPr sz="14000">
                <a:solidFill>
                  <a:schemeClr val="bg1"/>
                </a:solidFill>
              </a:defRPr>
            </a:lvl1pPr>
          </a:lstStyle>
          <a:p>
            <a:r>
              <a:rPr lang="en-GB" dirty="0"/>
              <a:t>Large intro title</a:t>
            </a:r>
          </a:p>
        </p:txBody>
      </p:sp>
    </p:spTree>
    <p:extLst>
      <p:ext uri="{BB962C8B-B14F-4D97-AF65-F5344CB8AC3E}">
        <p14:creationId xmlns:p14="http://schemas.microsoft.com/office/powerpoint/2010/main" val="186603983"/>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1">
    <p:bg>
      <p:bgPr>
        <a:solidFill>
          <a:srgbClr val="38594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E7FA74"/>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E7FA74"/>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E7FA74"/>
                </a:solidFill>
              </a:defRPr>
            </a:lvl1pPr>
          </a:lstStyle>
          <a:p>
            <a:pPr lvl="0"/>
            <a:r>
              <a:rPr lang="en-GB" dirty="0"/>
              <a:t>Name Surname</a:t>
            </a:r>
          </a:p>
        </p:txBody>
      </p:sp>
    </p:spTree>
    <p:extLst>
      <p:ext uri="{BB962C8B-B14F-4D97-AF65-F5344CB8AC3E}">
        <p14:creationId xmlns:p14="http://schemas.microsoft.com/office/powerpoint/2010/main" val="3632456887"/>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2">
    <p:bg>
      <p:bgPr>
        <a:solidFill>
          <a:srgbClr val="E7FA7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38594F"/>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38594F"/>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38594F"/>
                </a:solidFill>
              </a:defRPr>
            </a:lvl1pPr>
          </a:lstStyle>
          <a:p>
            <a:pPr lvl="0"/>
            <a:r>
              <a:rPr lang="en-GB" dirty="0"/>
              <a:t>Name Surname</a:t>
            </a:r>
          </a:p>
        </p:txBody>
      </p:sp>
    </p:spTree>
    <p:extLst>
      <p:ext uri="{BB962C8B-B14F-4D97-AF65-F5344CB8AC3E}">
        <p14:creationId xmlns:p14="http://schemas.microsoft.com/office/powerpoint/2010/main" val="2259383371"/>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3">
    <p:bg>
      <p:bgPr>
        <a:solidFill>
          <a:schemeClr val="tx2"/>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B6170DD-5D72-858B-B1A1-4C13EF0B8640}"/>
              </a:ext>
            </a:extLst>
          </p:cNvPr>
          <p:cNvSpPr>
            <a:spLocks noGrp="1"/>
          </p:cNvSpPr>
          <p:nvPr>
            <p:ph type="pic" sz="quarter" idx="17"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14" name="Text Placeholder 9">
            <a:extLst>
              <a:ext uri="{FF2B5EF4-FFF2-40B4-BE49-F238E27FC236}">
                <a16:creationId xmlns:a16="http://schemas.microsoft.com/office/drawing/2014/main" id="{73C3EFA6-6355-B629-74F1-845E037818B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15" name="Text Placeholder 7">
            <a:extLst>
              <a:ext uri="{FF2B5EF4-FFF2-40B4-BE49-F238E27FC236}">
                <a16:creationId xmlns:a16="http://schemas.microsoft.com/office/drawing/2014/main" id="{87DD8C0D-3929-6D83-297E-A85CA1EF2115}"/>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itel 1">
            <a:extLst>
              <a:ext uri="{FF2B5EF4-FFF2-40B4-BE49-F238E27FC236}">
                <a16:creationId xmlns:a16="http://schemas.microsoft.com/office/drawing/2014/main" id="{2A901208-F43E-30A2-7D6D-EFAB7DBEA33B}"/>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bg1"/>
                </a:solidFill>
              </a:defRPr>
            </a:lvl1pPr>
          </a:lstStyle>
          <a:p>
            <a:r>
              <a:rPr lang="en-GB" dirty="0">
                <a:effectLst/>
              </a:rPr>
              <a:t>Medium intro title (An option for longer titles that span multiple lines)</a:t>
            </a:r>
            <a:endParaRPr lang="en-GB" dirty="0"/>
          </a:p>
        </p:txBody>
      </p:sp>
      <p:sp>
        <p:nvSpPr>
          <p:cNvPr id="4" name="Text Placeholder 10">
            <a:extLst>
              <a:ext uri="{FF2B5EF4-FFF2-40B4-BE49-F238E27FC236}">
                <a16:creationId xmlns:a16="http://schemas.microsoft.com/office/drawing/2014/main" id="{A261B8A8-A485-D070-2929-0E9FFC77B9BA}"/>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6" name="Text Placeholder 10">
            <a:extLst>
              <a:ext uri="{FF2B5EF4-FFF2-40B4-BE49-F238E27FC236}">
                <a16:creationId xmlns:a16="http://schemas.microsoft.com/office/drawing/2014/main" id="{E80BE68B-3521-9EF8-D966-AF9E444204BE}"/>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Tree>
    <p:extLst>
      <p:ext uri="{BB962C8B-B14F-4D97-AF65-F5344CB8AC3E}">
        <p14:creationId xmlns:p14="http://schemas.microsoft.com/office/powerpoint/2010/main" val="1778851754"/>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1">
    <p:bg>
      <p:bgPr>
        <a:solidFill>
          <a:srgbClr val="38594F"/>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E7FA74"/>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E7FA7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E7FA74"/>
                </a:solidFill>
              </a:defRPr>
            </a:lvl1pPr>
          </a:lstStyle>
          <a:p>
            <a:pPr lvl="0"/>
            <a:r>
              <a:rPr lang="en-GB" dirty="0"/>
              <a:t>Date</a:t>
            </a:r>
          </a:p>
        </p:txBody>
      </p:sp>
    </p:spTree>
    <p:extLst>
      <p:ext uri="{BB962C8B-B14F-4D97-AF65-F5344CB8AC3E}">
        <p14:creationId xmlns:p14="http://schemas.microsoft.com/office/powerpoint/2010/main" val="1159032256"/>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2">
    <p:bg>
      <p:bgPr>
        <a:solidFill>
          <a:srgbClr val="E7FA74"/>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38594F"/>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38594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38594F"/>
                </a:solidFill>
              </a:defRPr>
            </a:lvl1pPr>
          </a:lstStyle>
          <a:p>
            <a:pPr lvl="0"/>
            <a:r>
              <a:rPr lang="en-GB" dirty="0"/>
              <a:t>Date</a:t>
            </a:r>
          </a:p>
        </p:txBody>
      </p:sp>
    </p:spTree>
    <p:extLst>
      <p:ext uri="{BB962C8B-B14F-4D97-AF65-F5344CB8AC3E}">
        <p14:creationId xmlns:p14="http://schemas.microsoft.com/office/powerpoint/2010/main" val="4025233768"/>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Large text 1">
    <p:bg>
      <p:bgPr>
        <a:solidFill>
          <a:srgbClr val="38594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E7FA74"/>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E7FA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3974746502"/>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Large text 2">
    <p:bg>
      <p:bgPr>
        <a:solidFill>
          <a:srgbClr val="E7FA74"/>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38594F"/>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774432212"/>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edium Title &amp; Large Bullet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8000" y="288000"/>
            <a:ext cx="8653462" cy="1718082"/>
          </a:xfrm>
        </p:spPr>
        <p:txBody>
          <a:bodyPr/>
          <a:lstStyle>
            <a:lvl1pPr>
              <a:lnSpc>
                <a:spcPct val="85000"/>
              </a:lnSpc>
              <a:defRPr sz="6800">
                <a:solidFill>
                  <a:srgbClr val="326DD9"/>
                </a:solidFill>
              </a:defRPr>
            </a:lvl1pPr>
          </a:lstStyle>
          <a:p>
            <a:r>
              <a:rPr lang="en-GB" dirty="0">
                <a:effectLst/>
              </a:rPr>
              <a:t>Headline, max two lines of text</a:t>
            </a:r>
            <a:endParaRPr lang="en-GB" dirty="0"/>
          </a:p>
        </p:txBody>
      </p:sp>
      <p:pic>
        <p:nvPicPr>
          <p:cNvPr id="8" name="Graphic 7">
            <a:extLst>
              <a:ext uri="{FF2B5EF4-FFF2-40B4-BE49-F238E27FC236}">
                <a16:creationId xmlns:a16="http://schemas.microsoft.com/office/drawing/2014/main" id="{FAA1537D-8F2D-0A96-4120-BFE5DBDA27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2" name="Text Placeholder 4">
            <a:extLst>
              <a:ext uri="{FF2B5EF4-FFF2-40B4-BE49-F238E27FC236}">
                <a16:creationId xmlns:a16="http://schemas.microsoft.com/office/drawing/2014/main" id="{80C8731A-2DB2-7BA6-CA7C-00D1360CE593}"/>
              </a:ext>
            </a:extLst>
          </p:cNvPr>
          <p:cNvSpPr>
            <a:spLocks noGrp="1"/>
          </p:cNvSpPr>
          <p:nvPr>
            <p:ph type="body" sz="quarter" idx="12" hasCustomPrompt="1"/>
          </p:nvPr>
        </p:nvSpPr>
        <p:spPr>
          <a:xfrm>
            <a:off x="287338" y="2300591"/>
            <a:ext cx="8653462" cy="3936697"/>
          </a:xfrm>
        </p:spPr>
        <p:txBody>
          <a:bodyPr anchor="b"/>
          <a:lstStyle>
            <a:lvl1pPr marL="285750" indent="-285750">
              <a:lnSpc>
                <a:spcPct val="85000"/>
              </a:lnSpc>
              <a:buFontTx/>
              <a:buChar char="-"/>
              <a:defRPr sz="4000">
                <a:solidFill>
                  <a:srgbClr val="326DD9"/>
                </a:solidFill>
              </a:defRPr>
            </a:lvl1pPr>
            <a:lvl2pPr marL="2161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a:defRPr>
                <a:solidFill>
                  <a:schemeClr val="bg1"/>
                </a:solidFill>
              </a:defRPr>
            </a:lvl5pPr>
          </a:lstStyle>
          <a:p>
            <a:pPr lvl="0"/>
            <a:r>
              <a:rPr lang="en-GB" dirty="0">
                <a:effectLst/>
              </a:rPr>
              <a:t>Large bullet example</a:t>
            </a:r>
          </a:p>
          <a:p>
            <a:pPr lvl="0"/>
            <a:r>
              <a:rPr lang="en-GB" dirty="0">
                <a:effectLst/>
              </a:rPr>
              <a:t>Large bullet example</a:t>
            </a:r>
          </a:p>
          <a:p>
            <a:pPr lvl="0"/>
            <a:r>
              <a:rPr lang="en-GB" dirty="0">
                <a:effectLst/>
              </a:rPr>
              <a:t>Large bullet example</a:t>
            </a:r>
          </a:p>
        </p:txBody>
      </p:sp>
      <p:sp>
        <p:nvSpPr>
          <p:cNvPr id="3" name="TextBox 2">
            <a:extLst>
              <a:ext uri="{FF2B5EF4-FFF2-40B4-BE49-F238E27FC236}">
                <a16:creationId xmlns:a16="http://schemas.microsoft.com/office/drawing/2014/main" id="{AF3D68DB-A996-0820-4295-4635E46AEF6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3537175974"/>
      </p:ext>
    </p:extLst>
  </p:cSld>
  <p:clrMapOvr>
    <a:masterClrMapping/>
  </p:clrMapOvr>
  <p:extLst>
    <p:ext uri="{DCECCB84-F9BA-43D5-87BE-67443E8EF086}">
      <p15:sldGuideLst xmlns:p15="http://schemas.microsoft.com/office/powerpoint/2012/main">
        <p15:guide id="1" pos="5654" userDrawn="1">
          <p15:clr>
            <a:srgbClr val="FBAE40"/>
          </p15:clr>
        </p15:guide>
        <p15:guide id="2" orient="horz" pos="1275" userDrawn="1">
          <p15:clr>
            <a:srgbClr val="FBAE40"/>
          </p15:clr>
        </p15:guide>
        <p15:guide id="3" orient="horz" pos="1434" userDrawn="1">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Large text - Pictur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34B62B84-29FD-1AB1-61A1-EF5B624357CE}"/>
              </a:ext>
            </a:extLst>
          </p:cNvPr>
          <p:cNvSpPr>
            <a:spLocks noGrp="1"/>
          </p:cNvSpPr>
          <p:nvPr>
            <p:ph type="pic" sz="quarter" idx="16"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8" name="Pladsholder til tekst 2">
            <a:extLst>
              <a:ext uri="{FF2B5EF4-FFF2-40B4-BE49-F238E27FC236}">
                <a16:creationId xmlns:a16="http://schemas.microsoft.com/office/drawing/2014/main" id="{D8EF23A0-5305-6839-C550-ABDF27F78DF6}"/>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2" name="Text Placeholder 9">
            <a:extLst>
              <a:ext uri="{FF2B5EF4-FFF2-40B4-BE49-F238E27FC236}">
                <a16:creationId xmlns:a16="http://schemas.microsoft.com/office/drawing/2014/main" id="{4D82D557-796F-B7D3-6F66-DEFBD46404A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3" name="Text Placeholder 7">
            <a:extLst>
              <a:ext uri="{FF2B5EF4-FFF2-40B4-BE49-F238E27FC236}">
                <a16:creationId xmlns:a16="http://schemas.microsoft.com/office/drawing/2014/main" id="{D7B20B5D-BC4F-443B-46D2-886128DA7BEC}"/>
              </a:ext>
            </a:extLst>
          </p:cNvPr>
          <p:cNvSpPr>
            <a:spLocks noGrp="1"/>
          </p:cNvSpPr>
          <p:nvPr>
            <p:ph type="body" sz="quarter" idx="15"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6" name="Titel 1">
            <a:extLst>
              <a:ext uri="{FF2B5EF4-FFF2-40B4-BE49-F238E27FC236}">
                <a16:creationId xmlns:a16="http://schemas.microsoft.com/office/drawing/2014/main" id="{8EBAA076-F84C-4B95-8E12-8C34818D5E3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1"/>
                </a:solidFill>
              </a:defRPr>
            </a:lvl1pPr>
          </a:lstStyle>
          <a:p>
            <a:r>
              <a:rPr lang="en-GB" dirty="0">
                <a:effectLst/>
              </a:rPr>
              <a:t>New section intro text</a:t>
            </a:r>
            <a:endParaRPr lang="en-GB" dirty="0"/>
          </a:p>
        </p:txBody>
      </p:sp>
    </p:spTree>
    <p:extLst>
      <p:ext uri="{BB962C8B-B14F-4D97-AF65-F5344CB8AC3E}">
        <p14:creationId xmlns:p14="http://schemas.microsoft.com/office/powerpoint/2010/main" val="3025707071"/>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Medium text 1">
    <p:bg>
      <p:bgPr>
        <a:solidFill>
          <a:srgbClr val="38594F"/>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E7FA74"/>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E7FA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Tree>
    <p:extLst>
      <p:ext uri="{BB962C8B-B14F-4D97-AF65-F5344CB8AC3E}">
        <p14:creationId xmlns:p14="http://schemas.microsoft.com/office/powerpoint/2010/main" val="2712452409"/>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Medium text 2">
    <p:bg>
      <p:bgPr>
        <a:solidFill>
          <a:srgbClr val="E7FA7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38594F"/>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349682939"/>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Medium text 3">
    <p:bg>
      <p:bgPr>
        <a:solidFill>
          <a:srgbClr val="FAFEE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38594F"/>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2534004999"/>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Medium text 4">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38594F"/>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2918545972"/>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1">
    <p:bg>
      <p:bgPr>
        <a:solidFill>
          <a:srgbClr val="38594F"/>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5999"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E7FA74"/>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E7FA7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AEBD55D4-7D5D-1A3C-5679-C1098EBC24E1}"/>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E7FA74"/>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E899A8C7-E6A4-9C24-92D8-8356004BABC6}"/>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683846066"/>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36" userDrawn="1">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2">
    <p:bg>
      <p:bgPr>
        <a:solidFill>
          <a:srgbClr val="E7FA74"/>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38594F"/>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D24D6F2B-B824-914A-1428-A74E645C8CD6}"/>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E7FA74"/>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E9269AEE-AAE1-751E-E66E-07200767C2F8}"/>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803413995"/>
      </p:ext>
    </p:extLst>
  </p:cSld>
  <p:clrMapOvr>
    <a:masterClrMapping/>
  </p:clrMapOvr>
  <p:extLst>
    <p:ext uri="{DCECCB84-F9BA-43D5-87BE-67443E8EF086}">
      <p15:sldGuideLst xmlns:p15="http://schemas.microsoft.com/office/powerpoint/2012/main">
        <p15:guide id="1" pos="3840" userDrawn="1">
          <p15:clr>
            <a:srgbClr val="FBAE40"/>
          </p15:clr>
        </p15:guide>
        <p15:guide id="2" pos="3636"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3">
    <p:bg>
      <p:bgPr>
        <a:solidFill>
          <a:srgbClr val="FAFEE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38594F"/>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9FB09EB4-FEC9-B64C-D5AD-6C9F1D303776}"/>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E7FA74"/>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B6421592-8B5B-F591-2F64-024669132C33}"/>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336337289"/>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36" userDrawn="1">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38594F"/>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65474662-3E63-DFBD-84FF-ECD91CC3E79D}"/>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4E99A14B-7A65-A6D5-D015-E265AC3B3C39}"/>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775434916"/>
      </p:ext>
    </p:extLst>
  </p:cSld>
  <p:clrMapOvr>
    <a:masterClrMapping/>
  </p:clrMapOvr>
  <p:extLst>
    <p:ext uri="{DCECCB84-F9BA-43D5-87BE-67443E8EF086}">
      <p15:sldGuideLst xmlns:p15="http://schemas.microsoft.com/office/powerpoint/2012/main">
        <p15:guide id="1" pos="3840" userDrawn="1">
          <p15:clr>
            <a:srgbClr val="FBAE40"/>
          </p15:clr>
        </p15:guide>
        <p15:guide id="2" pos="3636"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Agenda 1">
    <p:bg>
      <p:bgPr>
        <a:solidFill>
          <a:srgbClr val="FAFEE3"/>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38594F"/>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38594F"/>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38594F"/>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854455181"/>
      </p:ext>
    </p:extLst>
  </p:cSld>
  <p:clrMapOvr>
    <a:masterClrMapping/>
  </p:clrMapOvr>
  <p:extLst>
    <p:ext uri="{DCECCB84-F9BA-43D5-87BE-67443E8EF086}">
      <p15:sldGuideLst xmlns:p15="http://schemas.microsoft.com/office/powerpoint/2012/main">
        <p15:guide id="1" pos="914" userDrawn="1">
          <p15:clr>
            <a:srgbClr val="FBAE40"/>
          </p15:clr>
        </p15:guide>
        <p15:guide id="2" pos="960" userDrawn="1">
          <p15:clr>
            <a:srgbClr val="FBAE40"/>
          </p15:clr>
        </p15:guide>
        <p15:guide id="3" pos="5632" userDrawn="1">
          <p15:clr>
            <a:srgbClr val="FBAE40"/>
          </p15:clr>
        </p15:guide>
        <p15:guide id="4" orient="horz" pos="913" userDrawn="1">
          <p15:clr>
            <a:srgbClr val="FBAE40"/>
          </p15:clr>
        </p15:guide>
        <p15:guide id="5" orient="horz" pos="111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3">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60EC4FE-3865-0BF7-7BCB-5F82C8C0290F}"/>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Tree>
    <p:extLst>
      <p:ext uri="{BB962C8B-B14F-4D97-AF65-F5344CB8AC3E}">
        <p14:creationId xmlns:p14="http://schemas.microsoft.com/office/powerpoint/2010/main" val="2706998507"/>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7" orient="horz">
          <p15:clr>
            <a:srgbClr val="FBAE40"/>
          </p15:clr>
        </p15:guide>
        <p15:guide id="8" orient="horz" pos="43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large bullets and pictur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chor="b">
            <a:noAutofit/>
          </a:bodyPr>
          <a:lstStyle>
            <a:lvl1pPr>
              <a:lnSpc>
                <a:spcPct val="100000"/>
              </a:lnSpc>
              <a:defRPr sz="4000"/>
            </a:lvl1pPr>
            <a:lvl2pPr marL="216100" indent="0">
              <a:lnSpc>
                <a:spcPct val="100000"/>
              </a:lnSpc>
              <a:buNone/>
              <a:defRPr sz="4000"/>
            </a:lvl2pPr>
            <a:lvl3pPr marL="432000" indent="0">
              <a:lnSpc>
                <a:spcPct val="100000"/>
              </a:lnSpc>
              <a:buNone/>
              <a:defRPr sz="4000"/>
            </a:lvl3pPr>
            <a:lvl4pPr marL="648000" indent="0">
              <a:lnSpc>
                <a:spcPct val="100000"/>
              </a:lnSpc>
              <a:buNone/>
              <a:defRPr sz="4000"/>
            </a:lvl4pPr>
            <a:lvl5pPr>
              <a:lnSpc>
                <a:spcPct val="100000"/>
              </a:lnSpc>
              <a:defRPr sz="4000"/>
            </a:lvl5pPr>
          </a:lstStyle>
          <a:p>
            <a:pPr lvl="0"/>
            <a:r>
              <a:rPr lang="en-GB" dirty="0"/>
              <a:t>Large Bullet Example</a:t>
            </a:r>
          </a:p>
          <a:p>
            <a:pPr lvl="0"/>
            <a:r>
              <a:rPr lang="en-GB" dirty="0"/>
              <a:t>Large Bullet Example</a:t>
            </a:r>
          </a:p>
          <a:p>
            <a:pPr lvl="0"/>
            <a:r>
              <a:rPr lang="en-GB" dirty="0"/>
              <a:t>Large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bg2"/>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3D56F7C2-B400-8F91-CF55-FF0B3ADC9A8E}"/>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9219D27E-9426-285E-9A20-5B494CE9D19A}"/>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948743621"/>
      </p:ext>
    </p:extLst>
  </p:cSld>
  <p:clrMapOvr>
    <a:masterClrMapping/>
  </p:clrMapOvr>
  <p:extLst>
    <p:ext uri="{DCECCB84-F9BA-43D5-87BE-67443E8EF086}">
      <p15:sldGuideLst xmlns:p15="http://schemas.microsoft.com/office/powerpoint/2012/main">
        <p15:guide id="1" pos="3840" userDrawn="1">
          <p15:clr>
            <a:srgbClr val="FBAE40"/>
          </p15:clr>
        </p15:guide>
        <p15:guide id="2" pos="3749" userDrawn="1">
          <p15:clr>
            <a:srgbClr val="FBAE40"/>
          </p15:clr>
        </p15:guide>
        <p15:guide id="3" orient="horz" pos="1321" userDrawn="1">
          <p15:clr>
            <a:srgbClr val="FBAE40"/>
          </p15:clr>
        </p15:guide>
        <p15:guide id="4" orient="horz" pos="1434"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38594F"/>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38594F"/>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38594F"/>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868392607"/>
      </p:ext>
    </p:extLst>
  </p:cSld>
  <p:clrMapOvr>
    <a:masterClrMapping/>
  </p:clrMapOvr>
  <p:extLst>
    <p:ext uri="{DCECCB84-F9BA-43D5-87BE-67443E8EF086}">
      <p15:sldGuideLst xmlns:p15="http://schemas.microsoft.com/office/powerpoint/2012/main">
        <p15:guide id="1" pos="892" userDrawn="1">
          <p15:clr>
            <a:srgbClr val="FBAE40"/>
          </p15:clr>
        </p15:guide>
        <p15:guide id="2" pos="960" userDrawn="1">
          <p15:clr>
            <a:srgbClr val="FBAE40"/>
          </p15:clr>
        </p15:guide>
        <p15:guide id="3" pos="5654" userDrawn="1">
          <p15:clr>
            <a:srgbClr val="FBAE40"/>
          </p15:clr>
        </p15:guide>
        <p15:guide id="4" orient="horz" pos="913" userDrawn="1">
          <p15:clr>
            <a:srgbClr val="FBAE40"/>
          </p15:clr>
        </p15:guide>
        <p15:guide id="5" orient="horz" pos="1117" userDrawn="1">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rgbClr val="FAFEE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38594F"/>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2924871D-1E3C-D5A1-90AE-62B15330568E}"/>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9E876B77-C29D-28FE-9632-11AEBDC6AFAA}"/>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450659283"/>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pos="960" userDrawn="1">
          <p15:clr>
            <a:srgbClr val="FBAE40"/>
          </p15:clr>
        </p15:guide>
        <p15:guide id="4" pos="1164" userDrawn="1">
          <p15:clr>
            <a:srgbClr val="FBAE40"/>
          </p15:clr>
        </p15:guide>
        <p15:guide id="5" orient="horz" pos="1003" userDrawn="1">
          <p15:clr>
            <a:srgbClr val="FBAE40"/>
          </p15:clr>
        </p15:guide>
        <p15:guide id="6" orient="horz" pos="1275" userDrawn="1">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38594F"/>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B1CC60C4-D392-A421-4B7D-8334D45A9293}"/>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173D28B2-5174-E8B4-0304-752DF6EFA11C}"/>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751486081"/>
      </p:ext>
    </p:extLst>
  </p:cSld>
  <p:clrMapOvr>
    <a:masterClrMapping/>
  </p:clrMapOvr>
  <p:extLst>
    <p:ext uri="{DCECCB84-F9BA-43D5-87BE-67443E8EF086}">
      <p15:sldGuideLst xmlns:p15="http://schemas.microsoft.com/office/powerpoint/2012/main">
        <p15:guide id="1" pos="3840" userDrawn="1">
          <p15:clr>
            <a:srgbClr val="FBAE40"/>
          </p15:clr>
        </p15:guide>
        <p15:guide id="2" pos="3636" userDrawn="1">
          <p15:clr>
            <a:srgbClr val="FBAE40"/>
          </p15:clr>
        </p15:guide>
        <p15:guide id="3" orient="horz" pos="1003" userDrawn="1">
          <p15:clr>
            <a:srgbClr val="FBAE40"/>
          </p15:clr>
        </p15:guide>
        <p15:guide id="4" orient="horz" pos="1298" userDrawn="1">
          <p15:clr>
            <a:srgbClr val="FBAE40"/>
          </p15:clr>
        </p15:guide>
        <p15:guide id="5" pos="960" userDrawn="1">
          <p15:clr>
            <a:srgbClr val="FBAE40"/>
          </p15:clr>
        </p15:guide>
        <p15:guide id="6" pos="1164" userDrawn="1">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Medium Title &amp; Small Bullets">
    <p:bg>
      <p:bgPr>
        <a:solidFill>
          <a:schemeClr val="bg1"/>
        </a:solidFill>
        <a:effectLst/>
      </p:bgPr>
    </p:bg>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EFD9E3B6-AA80-F16B-1646-1EF9527139EE}"/>
              </a:ext>
            </a:extLst>
          </p:cNvPr>
          <p:cNvSpPr>
            <a:spLocks noGrp="1"/>
          </p:cNvSpPr>
          <p:nvPr>
            <p:ph sz="quarter" idx="13" hasCustomPrompt="1"/>
          </p:nvPr>
        </p:nvSpPr>
        <p:spPr>
          <a:xfrm>
            <a:off x="6322916" y="2250830"/>
            <a:ext cx="5580159" cy="3986457"/>
          </a:xfrm>
        </p:spPr>
        <p:txBody>
          <a:bodyPr/>
          <a:lstStyle>
            <a:lvl1pPr>
              <a:defRPr>
                <a:solidFill>
                  <a:srgbClr val="38594F"/>
                </a:solidFill>
              </a:defRPr>
            </a:lvl1pPr>
            <a:lvl2pPr>
              <a:defRPr>
                <a:solidFill>
                  <a:srgbClr val="38594F"/>
                </a:solidFill>
              </a:defRPr>
            </a:lvl2pPr>
            <a:lvl3pPr>
              <a:defRPr>
                <a:solidFill>
                  <a:srgbClr val="38594F"/>
                </a:solidFill>
              </a:defRPr>
            </a:lvl3pPr>
            <a:lvl4pPr>
              <a:defRPr>
                <a:solidFill>
                  <a:srgbClr val="38594F"/>
                </a:solidFill>
              </a:defRPr>
            </a:lvl4pPr>
            <a:lvl5pPr>
              <a:defRPr>
                <a:solidFill>
                  <a:srgbClr val="38594F"/>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p:txBody>
      </p:sp>
      <p:sp>
        <p:nvSpPr>
          <p:cNvPr id="8" name="Content Placeholder 8">
            <a:extLst>
              <a:ext uri="{FF2B5EF4-FFF2-40B4-BE49-F238E27FC236}">
                <a16:creationId xmlns:a16="http://schemas.microsoft.com/office/drawing/2014/main" id="{5981D398-A209-3EE0-F4DC-4232D0915376}"/>
              </a:ext>
            </a:extLst>
          </p:cNvPr>
          <p:cNvSpPr>
            <a:spLocks noGrp="1"/>
          </p:cNvSpPr>
          <p:nvPr>
            <p:ph sz="quarter" idx="16" hasCustomPrompt="1"/>
          </p:nvPr>
        </p:nvSpPr>
        <p:spPr>
          <a:xfrm>
            <a:off x="287338" y="2250830"/>
            <a:ext cx="5595936" cy="3986457"/>
          </a:xfrm>
        </p:spPr>
        <p:txBody>
          <a:bodyPr/>
          <a:lstStyle>
            <a:lvl1pPr>
              <a:defRPr>
                <a:solidFill>
                  <a:srgbClr val="38594F"/>
                </a:solidFill>
              </a:defRPr>
            </a:lvl1pPr>
            <a:lvl2pPr marL="216100" indent="0">
              <a:buNone/>
              <a:defRPr>
                <a:solidFill>
                  <a:srgbClr val="38594F"/>
                </a:solidFill>
              </a:defRPr>
            </a:lvl2pPr>
            <a:lvl3pPr marL="432000" indent="0">
              <a:buNone/>
              <a:defRPr>
                <a:solidFill>
                  <a:srgbClr val="38594F"/>
                </a:solidFill>
              </a:defRPr>
            </a:lvl3pPr>
            <a:lvl4pPr>
              <a:defRPr>
                <a:solidFill>
                  <a:srgbClr val="38594F"/>
                </a:solidFill>
              </a:defRPr>
            </a:lvl4pPr>
            <a:lvl5pPr>
              <a:defRPr>
                <a:solidFill>
                  <a:srgbClr val="38594F"/>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lvl="3"/>
            <a:endParaRPr lang="en-GB" dirty="0"/>
          </a:p>
        </p:txBody>
      </p:sp>
      <p:sp>
        <p:nvSpPr>
          <p:cNvPr id="10" name="Text Placeholder 10">
            <a:extLst>
              <a:ext uri="{FF2B5EF4-FFF2-40B4-BE49-F238E27FC236}">
                <a16:creationId xmlns:a16="http://schemas.microsoft.com/office/drawing/2014/main" id="{5DA4E841-D574-AB74-470F-E85F95E1235D}"/>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8594F"/>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38594F"/>
                </a:solidFill>
              </a:defRPr>
            </a:lvl1pPr>
          </a:lstStyle>
          <a:p>
            <a:r>
              <a:rPr lang="en-GB" dirty="0">
                <a:effectLst/>
              </a:rPr>
              <a:t>Headline, max two lines of text</a:t>
            </a:r>
            <a:endParaRPr lang="en-GB" dirty="0"/>
          </a:p>
        </p:txBody>
      </p:sp>
      <p:pic>
        <p:nvPicPr>
          <p:cNvPr id="6" name="Graphic 5">
            <a:extLst>
              <a:ext uri="{FF2B5EF4-FFF2-40B4-BE49-F238E27FC236}">
                <a16:creationId xmlns:a16="http://schemas.microsoft.com/office/drawing/2014/main" id="{68461974-5F73-8F48-4D17-6CFF65CD1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365563002"/>
      </p:ext>
    </p:extLst>
  </p:cSld>
  <p:clrMapOvr>
    <a:masterClrMapping/>
  </p:clrMapOvr>
  <p:extLst>
    <p:ext uri="{DCECCB84-F9BA-43D5-87BE-67443E8EF086}">
      <p15:sldGuideLst xmlns:p15="http://schemas.microsoft.com/office/powerpoint/2012/main">
        <p15:guide id="1" pos="3976" userDrawn="1">
          <p15:clr>
            <a:srgbClr val="FBAE40"/>
          </p15:clr>
        </p15:guide>
        <p15:guide id="2" pos="3727" userDrawn="1">
          <p15:clr>
            <a:srgbClr val="FBAE40"/>
          </p15:clr>
        </p15:guide>
        <p15:guide id="3" orient="horz" pos="1298" userDrawn="1">
          <p15:clr>
            <a:srgbClr val="FBAE40"/>
          </p15:clr>
        </p15:guide>
        <p15:guide id="4" orient="horz" pos="1412" userDrawn="1">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Headline, small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38594F"/>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oAutofit/>
          </a:bodyPr>
          <a:lstStyle>
            <a:lvl1pPr>
              <a:lnSpc>
                <a:spcPct val="100000"/>
              </a:lnSpc>
              <a:defRPr sz="1800">
                <a:solidFill>
                  <a:srgbClr val="38594F"/>
                </a:solidFill>
              </a:defRPr>
            </a:lvl1pPr>
            <a:lvl2pPr>
              <a:lnSpc>
                <a:spcPct val="100000"/>
              </a:lnSpc>
              <a:defRPr sz="1800">
                <a:solidFill>
                  <a:srgbClr val="38594F"/>
                </a:solidFill>
              </a:defRPr>
            </a:lvl2pPr>
            <a:lvl3pPr>
              <a:lnSpc>
                <a:spcPct val="100000"/>
              </a:lnSpc>
              <a:defRPr sz="1800">
                <a:solidFill>
                  <a:srgbClr val="38594F"/>
                </a:solidFill>
              </a:defRPr>
            </a:lvl3pPr>
            <a:lvl4pPr>
              <a:lnSpc>
                <a:spcPct val="100000"/>
              </a:lnSpc>
              <a:defRPr sz="1800">
                <a:solidFill>
                  <a:srgbClr val="38594F"/>
                </a:solidFill>
              </a:defRPr>
            </a:lvl4pPr>
            <a:lvl5pPr>
              <a:lnSpc>
                <a:spcPct val="100000"/>
              </a:lnSpc>
              <a:defRPr sz="1800">
                <a:solidFill>
                  <a:srgbClr val="38594F"/>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8594F"/>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05DC2EB8-9284-5FFE-AEAD-897C530C893F}"/>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5575D8B6-EAFD-BC5A-F882-6087972F5667}"/>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224431290"/>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434" userDrawn="1">
          <p15:clr>
            <a:srgbClr val="FBAE40"/>
          </p15:clr>
        </p15:guide>
        <p15:guide id="3" pos="3840" userDrawn="1">
          <p15:clr>
            <a:srgbClr val="FBAE40"/>
          </p15:clr>
        </p15:guide>
        <p15:guide id="4" pos="3749" userDrawn="1">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Medium Title &amp; Small Bullets 3 coloumn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8594F"/>
                </a:solidFill>
              </a:defRPr>
            </a:lvl1pPr>
          </a:lstStyle>
          <a:p>
            <a:r>
              <a:rPr lang="en-GB" dirty="0">
                <a:effectLst/>
              </a:rPr>
              <a:t>Headline, max two lines of text</a:t>
            </a:r>
            <a:endParaRPr lang="en-GB" dirty="0"/>
          </a:p>
        </p:txBody>
      </p:sp>
      <p:sp>
        <p:nvSpPr>
          <p:cNvPr id="8" name="Content Placeholder 8">
            <a:extLst>
              <a:ext uri="{FF2B5EF4-FFF2-40B4-BE49-F238E27FC236}">
                <a16:creationId xmlns:a16="http://schemas.microsoft.com/office/drawing/2014/main" id="{EFA27DF2-A6C7-A022-4842-746557D90EF6}"/>
              </a:ext>
            </a:extLst>
          </p:cNvPr>
          <p:cNvSpPr>
            <a:spLocks noGrp="1"/>
          </p:cNvSpPr>
          <p:nvPr>
            <p:ph sz="quarter" idx="16" hasCustomPrompt="1"/>
          </p:nvPr>
        </p:nvSpPr>
        <p:spPr>
          <a:xfrm>
            <a:off x="8181078" y="2292263"/>
            <a:ext cx="3722400" cy="3952436"/>
          </a:xfrm>
          <a:solidFill>
            <a:srgbClr val="FAFEE3"/>
          </a:solidFill>
        </p:spPr>
        <p:txBody>
          <a:bodyPr lIns="144000" tIns="0" rIns="144000" bIns="144000">
            <a:noAutofit/>
          </a:bodyPr>
          <a:lstStyle>
            <a:lvl1pPr>
              <a:defRPr sz="1800">
                <a:solidFill>
                  <a:srgbClr val="38594F"/>
                </a:solidFill>
              </a:defRPr>
            </a:lvl1pPr>
            <a:lvl2pPr>
              <a:defRPr sz="1800">
                <a:solidFill>
                  <a:srgbClr val="38594F"/>
                </a:solidFill>
              </a:defRPr>
            </a:lvl2pPr>
            <a:lvl3pPr>
              <a:defRPr sz="1800">
                <a:solidFill>
                  <a:srgbClr val="38594F"/>
                </a:solidFill>
              </a:defRPr>
            </a:lvl3pPr>
            <a:lvl4pPr>
              <a:defRPr sz="1800">
                <a:solidFill>
                  <a:srgbClr val="38594F"/>
                </a:solidFill>
              </a:defRPr>
            </a:lvl4pPr>
            <a:lvl5pPr>
              <a:defRPr sz="1800">
                <a:solidFill>
                  <a:srgbClr val="38594F"/>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8594F"/>
                </a:solidFill>
                <a:ea typeface="Octave" panose="02010804030201040203" pitchFamily="50" charset="0"/>
              </a:defRPr>
            </a:lvl1pPr>
          </a:lstStyle>
          <a:p>
            <a:pPr marL="144000" lvl="0" indent="-144000"/>
            <a:r>
              <a:rPr lang="en-GB" dirty="0"/>
              <a:t>Source</a:t>
            </a:r>
          </a:p>
        </p:txBody>
      </p:sp>
      <p:sp>
        <p:nvSpPr>
          <p:cNvPr id="3" name="Content Placeholder 8">
            <a:extLst>
              <a:ext uri="{FF2B5EF4-FFF2-40B4-BE49-F238E27FC236}">
                <a16:creationId xmlns:a16="http://schemas.microsoft.com/office/drawing/2014/main" id="{16C10C69-C6A4-F0D5-A2E3-BE6E6C4832C6}"/>
              </a:ext>
            </a:extLst>
          </p:cNvPr>
          <p:cNvSpPr>
            <a:spLocks noGrp="1"/>
          </p:cNvSpPr>
          <p:nvPr>
            <p:ph sz="quarter" idx="13" hasCustomPrompt="1"/>
          </p:nvPr>
        </p:nvSpPr>
        <p:spPr>
          <a:xfrm>
            <a:off x="288001" y="2279737"/>
            <a:ext cx="3722400" cy="3965187"/>
          </a:xfrm>
        </p:spPr>
        <p:txBody>
          <a:bodyPr>
            <a:noAutofit/>
          </a:bodyPr>
          <a:lstStyle>
            <a:lvl1pPr>
              <a:lnSpc>
                <a:spcPct val="100000"/>
              </a:lnSpc>
              <a:defRPr sz="1800">
                <a:solidFill>
                  <a:srgbClr val="38594F"/>
                </a:solidFill>
              </a:defRPr>
            </a:lvl1pPr>
            <a:lvl2pPr>
              <a:lnSpc>
                <a:spcPct val="100000"/>
              </a:lnSpc>
              <a:defRPr sz="1800">
                <a:solidFill>
                  <a:srgbClr val="38594F"/>
                </a:solidFill>
              </a:defRPr>
            </a:lvl2pPr>
            <a:lvl3pPr>
              <a:lnSpc>
                <a:spcPct val="100000"/>
              </a:lnSpc>
              <a:defRPr sz="1800">
                <a:solidFill>
                  <a:srgbClr val="38594F"/>
                </a:solidFill>
              </a:defRPr>
            </a:lvl3pPr>
            <a:lvl4pPr>
              <a:lnSpc>
                <a:spcPct val="100000"/>
              </a:lnSpc>
              <a:defRPr sz="1800">
                <a:solidFill>
                  <a:srgbClr val="38594F"/>
                </a:solidFill>
              </a:defRPr>
            </a:lvl4pPr>
            <a:lvl5pPr>
              <a:lnSpc>
                <a:spcPct val="100000"/>
              </a:lnSpc>
              <a:defRPr sz="1800">
                <a:solidFill>
                  <a:srgbClr val="38594F"/>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2" name="Content Placeholder 8">
            <a:extLst>
              <a:ext uri="{FF2B5EF4-FFF2-40B4-BE49-F238E27FC236}">
                <a16:creationId xmlns:a16="http://schemas.microsoft.com/office/drawing/2014/main" id="{52614D6B-ED70-30AA-588A-765CE7E68DE4}"/>
              </a:ext>
            </a:extLst>
          </p:cNvPr>
          <p:cNvSpPr>
            <a:spLocks noGrp="1"/>
          </p:cNvSpPr>
          <p:nvPr>
            <p:ph sz="quarter" idx="17" hasCustomPrompt="1"/>
          </p:nvPr>
        </p:nvSpPr>
        <p:spPr>
          <a:xfrm>
            <a:off x="4234800" y="2292263"/>
            <a:ext cx="3722400" cy="3952661"/>
          </a:xfrm>
        </p:spPr>
        <p:txBody>
          <a:bodyPr>
            <a:noAutofit/>
          </a:bodyPr>
          <a:lstStyle>
            <a:lvl1pPr>
              <a:lnSpc>
                <a:spcPct val="100000"/>
              </a:lnSpc>
              <a:defRPr sz="1800">
                <a:solidFill>
                  <a:srgbClr val="38594F"/>
                </a:solidFill>
              </a:defRPr>
            </a:lvl1pPr>
            <a:lvl2pPr>
              <a:lnSpc>
                <a:spcPct val="100000"/>
              </a:lnSpc>
              <a:defRPr sz="1800">
                <a:solidFill>
                  <a:srgbClr val="38594F"/>
                </a:solidFill>
              </a:defRPr>
            </a:lvl2pPr>
            <a:lvl3pPr>
              <a:lnSpc>
                <a:spcPct val="100000"/>
              </a:lnSpc>
              <a:defRPr sz="1800">
                <a:solidFill>
                  <a:srgbClr val="38594F"/>
                </a:solidFill>
              </a:defRPr>
            </a:lvl3pPr>
            <a:lvl4pPr>
              <a:lnSpc>
                <a:spcPct val="100000"/>
              </a:lnSpc>
              <a:defRPr sz="1800">
                <a:solidFill>
                  <a:srgbClr val="38594F"/>
                </a:solidFill>
              </a:defRPr>
            </a:lvl4pPr>
            <a:lvl5pPr>
              <a:lnSpc>
                <a:spcPct val="100000"/>
              </a:lnSpc>
              <a:defRPr sz="1800">
                <a:solidFill>
                  <a:srgbClr val="38594F"/>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4" name="TextBox 3">
            <a:extLst>
              <a:ext uri="{FF2B5EF4-FFF2-40B4-BE49-F238E27FC236}">
                <a16:creationId xmlns:a16="http://schemas.microsoft.com/office/drawing/2014/main" id="{E051C304-AE1E-BF00-B921-E79BC69DA6C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pic>
        <p:nvPicPr>
          <p:cNvPr id="5" name="Graphic 4">
            <a:extLst>
              <a:ext uri="{FF2B5EF4-FFF2-40B4-BE49-F238E27FC236}">
                <a16:creationId xmlns:a16="http://schemas.microsoft.com/office/drawing/2014/main" id="{00DF1989-C671-320A-A1B9-320400C50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589656820"/>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1434" userDrawn="1">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Medium Title &amp; Large Bullet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8000" y="288000"/>
            <a:ext cx="8653462" cy="1718082"/>
          </a:xfrm>
        </p:spPr>
        <p:txBody>
          <a:bodyPr/>
          <a:lstStyle>
            <a:lvl1pPr>
              <a:lnSpc>
                <a:spcPct val="85000"/>
              </a:lnSpc>
              <a:defRPr sz="6800">
                <a:solidFill>
                  <a:srgbClr val="38594F"/>
                </a:solidFill>
              </a:defRPr>
            </a:lvl1pPr>
          </a:lstStyle>
          <a:p>
            <a:r>
              <a:rPr lang="en-GB" dirty="0">
                <a:effectLst/>
              </a:rPr>
              <a:t>Headline, max two lines of text</a:t>
            </a:r>
            <a:endParaRPr lang="en-GB" dirty="0"/>
          </a:p>
        </p:txBody>
      </p:sp>
      <p:pic>
        <p:nvPicPr>
          <p:cNvPr id="8" name="Graphic 7">
            <a:extLst>
              <a:ext uri="{FF2B5EF4-FFF2-40B4-BE49-F238E27FC236}">
                <a16:creationId xmlns:a16="http://schemas.microsoft.com/office/drawing/2014/main" id="{FAA1537D-8F2D-0A96-4120-BFE5DBDA27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2" name="Text Placeholder 4">
            <a:extLst>
              <a:ext uri="{FF2B5EF4-FFF2-40B4-BE49-F238E27FC236}">
                <a16:creationId xmlns:a16="http://schemas.microsoft.com/office/drawing/2014/main" id="{80C8731A-2DB2-7BA6-CA7C-00D1360CE593}"/>
              </a:ext>
            </a:extLst>
          </p:cNvPr>
          <p:cNvSpPr>
            <a:spLocks noGrp="1"/>
          </p:cNvSpPr>
          <p:nvPr>
            <p:ph type="body" sz="quarter" idx="12" hasCustomPrompt="1"/>
          </p:nvPr>
        </p:nvSpPr>
        <p:spPr>
          <a:xfrm>
            <a:off x="287338" y="2300591"/>
            <a:ext cx="8653462" cy="3936697"/>
          </a:xfrm>
        </p:spPr>
        <p:txBody>
          <a:bodyPr anchor="b"/>
          <a:lstStyle>
            <a:lvl1pPr marL="285750" indent="-285750">
              <a:lnSpc>
                <a:spcPct val="85000"/>
              </a:lnSpc>
              <a:buFontTx/>
              <a:buChar char="-"/>
              <a:defRPr sz="4000">
                <a:solidFill>
                  <a:srgbClr val="38594F"/>
                </a:solidFill>
              </a:defRPr>
            </a:lvl1pPr>
            <a:lvl2pPr marL="2161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a:defRPr>
                <a:solidFill>
                  <a:schemeClr val="bg1"/>
                </a:solidFill>
              </a:defRPr>
            </a:lvl5pPr>
          </a:lstStyle>
          <a:p>
            <a:pPr lvl="0"/>
            <a:r>
              <a:rPr lang="en-GB" dirty="0">
                <a:effectLst/>
              </a:rPr>
              <a:t>Large bullet example</a:t>
            </a:r>
          </a:p>
          <a:p>
            <a:pPr lvl="0"/>
            <a:r>
              <a:rPr lang="en-GB" dirty="0">
                <a:effectLst/>
              </a:rPr>
              <a:t>Large bullet example</a:t>
            </a:r>
          </a:p>
          <a:p>
            <a:pPr lvl="0"/>
            <a:r>
              <a:rPr lang="en-GB" dirty="0">
                <a:effectLst/>
              </a:rPr>
              <a:t>Large bullet example</a:t>
            </a:r>
          </a:p>
        </p:txBody>
      </p:sp>
      <p:sp>
        <p:nvSpPr>
          <p:cNvPr id="3" name="TextBox 2">
            <a:extLst>
              <a:ext uri="{FF2B5EF4-FFF2-40B4-BE49-F238E27FC236}">
                <a16:creationId xmlns:a16="http://schemas.microsoft.com/office/drawing/2014/main" id="{AF3D68DB-A996-0820-4295-4635E46AEF6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4133902463"/>
      </p:ext>
    </p:extLst>
  </p:cSld>
  <p:clrMapOvr>
    <a:masterClrMapping/>
  </p:clrMapOvr>
  <p:extLst>
    <p:ext uri="{DCECCB84-F9BA-43D5-87BE-67443E8EF086}">
      <p15:sldGuideLst xmlns:p15="http://schemas.microsoft.com/office/powerpoint/2012/main">
        <p15:guide id="1" orient="horz" pos="1275" userDrawn="1">
          <p15:clr>
            <a:srgbClr val="FBAE40"/>
          </p15:clr>
        </p15:guide>
        <p15:guide id="2" orient="horz" pos="1457" userDrawn="1">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_Headline, large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38594F"/>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chor="b">
            <a:noAutofit/>
          </a:bodyPr>
          <a:lstStyle>
            <a:lvl1pPr>
              <a:lnSpc>
                <a:spcPct val="100000"/>
              </a:lnSpc>
              <a:defRPr sz="4000">
                <a:solidFill>
                  <a:srgbClr val="38594F"/>
                </a:solidFill>
              </a:defRPr>
            </a:lvl1pPr>
            <a:lvl2pPr marL="216100" indent="0">
              <a:lnSpc>
                <a:spcPct val="100000"/>
              </a:lnSpc>
              <a:buNone/>
              <a:defRPr sz="4000"/>
            </a:lvl2pPr>
            <a:lvl3pPr marL="432000" indent="0">
              <a:lnSpc>
                <a:spcPct val="100000"/>
              </a:lnSpc>
              <a:buNone/>
              <a:defRPr sz="4000"/>
            </a:lvl3pPr>
            <a:lvl4pPr marL="648000" indent="0">
              <a:lnSpc>
                <a:spcPct val="100000"/>
              </a:lnSpc>
              <a:buNone/>
              <a:defRPr sz="4000"/>
            </a:lvl4pPr>
            <a:lvl5pPr>
              <a:lnSpc>
                <a:spcPct val="100000"/>
              </a:lnSpc>
              <a:defRPr sz="4000"/>
            </a:lvl5pPr>
          </a:lstStyle>
          <a:p>
            <a:pPr lvl="0"/>
            <a:r>
              <a:rPr lang="en-GB" dirty="0"/>
              <a:t>Large Bullet Example</a:t>
            </a:r>
          </a:p>
          <a:p>
            <a:pPr lvl="0"/>
            <a:r>
              <a:rPr lang="en-GB" dirty="0"/>
              <a:t>Large Bullet Example</a:t>
            </a:r>
          </a:p>
          <a:p>
            <a:pPr lvl="0"/>
            <a:r>
              <a:rPr lang="en-GB" dirty="0"/>
              <a:t>Large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8594F"/>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6D524E7C-4167-E169-68AF-C6A416C36E2C}"/>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BAED731C-1CFB-CBEC-A700-4510D84D975B}"/>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280698894"/>
      </p:ext>
    </p:extLst>
  </p:cSld>
  <p:clrMapOvr>
    <a:masterClrMapping/>
  </p:clrMapOvr>
  <p:extLst>
    <p:ext uri="{DCECCB84-F9BA-43D5-87BE-67443E8EF086}">
      <p15:sldGuideLst xmlns:p15="http://schemas.microsoft.com/office/powerpoint/2012/main">
        <p15:guide id="1" orient="horz" pos="1298" userDrawn="1">
          <p15:clr>
            <a:srgbClr val="FBAE40"/>
          </p15:clr>
        </p15:guide>
        <p15:guide id="2" pos="3840" userDrawn="1">
          <p15:clr>
            <a:srgbClr val="FBAE40"/>
          </p15:clr>
        </p15:guide>
        <p15:guide id="3" pos="3727" userDrawn="1">
          <p15:clr>
            <a:srgbClr val="FBAE40"/>
          </p15:clr>
        </p15:guide>
        <p15:guide id="4" orient="horz" pos="1434" userDrawn="1">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Headline, Picture &amp; Small Bullets">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0F1CEA-FF84-8F14-510E-1C367948A6C2}"/>
              </a:ext>
            </a:extLst>
          </p:cNvPr>
          <p:cNvSpPr>
            <a:spLocks noGrp="1"/>
          </p:cNvSpPr>
          <p:nvPr>
            <p:ph type="pic" sz="quarter" idx="14" hasCustomPrompt="1"/>
          </p:nvPr>
        </p:nvSpPr>
        <p:spPr>
          <a:xfrm>
            <a:off x="287338" y="2060575"/>
            <a:ext cx="5591175" cy="418435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1" name="Content Placeholder 10">
            <a:extLst>
              <a:ext uri="{FF2B5EF4-FFF2-40B4-BE49-F238E27FC236}">
                <a16:creationId xmlns:a16="http://schemas.microsoft.com/office/drawing/2014/main" id="{F313041C-C276-C894-6D48-1146E0B8A471}"/>
              </a:ext>
            </a:extLst>
          </p:cNvPr>
          <p:cNvSpPr>
            <a:spLocks noGrp="1"/>
          </p:cNvSpPr>
          <p:nvPr>
            <p:ph sz="quarter" idx="16" hasCustomPrompt="1"/>
          </p:nvPr>
        </p:nvSpPr>
        <p:spPr>
          <a:xfrm>
            <a:off x="6321425" y="2060575"/>
            <a:ext cx="5578475" cy="4174900"/>
          </a:xfrm>
        </p:spPr>
        <p:txBody>
          <a:bodyPr/>
          <a:lstStyle>
            <a:lvl1pPr>
              <a:defRPr>
                <a:solidFill>
                  <a:srgbClr val="38594F"/>
                </a:solidFill>
              </a:defRPr>
            </a:lvl1pPr>
            <a:lvl2pPr>
              <a:defRPr>
                <a:solidFill>
                  <a:srgbClr val="38594F"/>
                </a:solidFill>
              </a:defRPr>
            </a:lvl2pPr>
            <a:lvl3pPr>
              <a:defRPr>
                <a:solidFill>
                  <a:srgbClr val="38594F"/>
                </a:solidFill>
              </a:defRPr>
            </a:lvl3pPr>
            <a:lvl4pPr>
              <a:defRPr>
                <a:solidFill>
                  <a:srgbClr val="38594F"/>
                </a:solidFill>
              </a:defRPr>
            </a:lvl4pPr>
            <a:lvl5pPr>
              <a:defRPr>
                <a:solidFill>
                  <a:srgbClr val="38594F"/>
                </a:solidFill>
              </a:defRPr>
            </a:lvl5pPr>
          </a:lstStyle>
          <a:p>
            <a:pPr lvl="0"/>
            <a:r>
              <a:rPr lang="en-GB" dirty="0">
                <a:effectLst/>
              </a:rPr>
              <a:t>Bullet example</a:t>
            </a:r>
          </a:p>
          <a:p>
            <a:pPr lvl="1"/>
            <a:r>
              <a:rPr lang="en-GB" dirty="0">
                <a:effectLst/>
              </a:rPr>
              <a:t>Bullet example</a:t>
            </a:r>
          </a:p>
          <a:p>
            <a:pPr lvl="2"/>
            <a:r>
              <a:rPr lang="en-GB" dirty="0">
                <a:effectLst/>
              </a:rPr>
              <a:t>Bullet example</a:t>
            </a:r>
          </a:p>
          <a:p>
            <a:pPr lvl="3"/>
            <a:r>
              <a:rPr lang="en-GB" dirty="0">
                <a:effectLst/>
              </a:rPr>
              <a:t>Bullet example</a:t>
            </a:r>
          </a:p>
          <a:p>
            <a:pPr lvl="4"/>
            <a:r>
              <a:rPr lang="en-GB" dirty="0">
                <a:effectLst/>
              </a:rPr>
              <a:t>Bullet example</a:t>
            </a:r>
            <a:endParaRPr lang="en-GB" dirty="0"/>
          </a:p>
        </p:txBody>
      </p:sp>
      <p:sp>
        <p:nvSpPr>
          <p:cNvPr id="13" name="Text Placeholder 10">
            <a:extLst>
              <a:ext uri="{FF2B5EF4-FFF2-40B4-BE49-F238E27FC236}">
                <a16:creationId xmlns:a16="http://schemas.microsoft.com/office/drawing/2014/main" id="{B0388A74-2DC5-0EB1-D6A4-A42196B0C5AF}"/>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8594F"/>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54D36AE9-5ABA-592E-74C6-90EDD2DB66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3" name="Title 2">
            <a:extLst>
              <a:ext uri="{FF2B5EF4-FFF2-40B4-BE49-F238E27FC236}">
                <a16:creationId xmlns:a16="http://schemas.microsoft.com/office/drawing/2014/main" id="{320E614C-196D-5633-5A7C-050B0ADB2BD3}"/>
              </a:ext>
            </a:extLst>
          </p:cNvPr>
          <p:cNvSpPr>
            <a:spLocks noGrp="1"/>
          </p:cNvSpPr>
          <p:nvPr>
            <p:ph type="title" hasCustomPrompt="1"/>
          </p:nvPr>
        </p:nvSpPr>
        <p:spPr>
          <a:xfrm>
            <a:off x="287338" y="287337"/>
            <a:ext cx="8662515" cy="1773238"/>
          </a:xfrm>
        </p:spPr>
        <p:txBody>
          <a:bodyPr/>
          <a:lstStyle>
            <a:lvl1pPr>
              <a:defRPr>
                <a:solidFill>
                  <a:srgbClr val="38594F"/>
                </a:solidFill>
              </a:defRPr>
            </a:lvl1pPr>
          </a:lstStyle>
          <a:p>
            <a:r>
              <a:rPr lang="en-GB" dirty="0">
                <a:effectLst/>
              </a:rPr>
              <a:t>Headline, max two lines of text</a:t>
            </a:r>
            <a:endParaRPr lang="en-GB" dirty="0"/>
          </a:p>
        </p:txBody>
      </p:sp>
      <p:pic>
        <p:nvPicPr>
          <p:cNvPr id="5" name="Graphic 4">
            <a:extLst>
              <a:ext uri="{FF2B5EF4-FFF2-40B4-BE49-F238E27FC236}">
                <a16:creationId xmlns:a16="http://schemas.microsoft.com/office/drawing/2014/main" id="{54FF1567-0FB2-DBEF-A4D0-187D25A762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879802564"/>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3704">
          <p15:clr>
            <a:srgbClr val="FBAE40"/>
          </p15:clr>
        </p15:guide>
        <p15:guide id="4" pos="3976">
          <p15:clr>
            <a:srgbClr val="FBAE40"/>
          </p15:clr>
        </p15:guide>
        <p15:guide id="5" orient="horz" pos="1298" userDrawn="1">
          <p15:clr>
            <a:srgbClr val="FBAE40"/>
          </p15:clr>
        </p15:guide>
        <p15:guide id="6" orient="horz" pos="432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3 Columns w. Number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8594F"/>
                </a:solidFill>
              </a:defRPr>
            </a:lvl1pPr>
          </a:lstStyle>
          <a:p>
            <a:r>
              <a:rPr lang="en-GB" dirty="0">
                <a:effectLst/>
              </a:rPr>
              <a:t>Headline, max two lines of text</a:t>
            </a:r>
            <a:endParaRPr lang="en-GB" dirty="0"/>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8594F"/>
                </a:solidFill>
                <a:ea typeface="Octave" panose="02010804030201040203" pitchFamily="50" charset="0"/>
              </a:defRPr>
            </a:lvl1pPr>
          </a:lstStyle>
          <a:p>
            <a:pPr marL="144000" lvl="0" indent="-144000"/>
            <a:r>
              <a:rPr lang="en-GB" dirty="0"/>
              <a:t>Source</a:t>
            </a:r>
          </a:p>
        </p:txBody>
      </p:sp>
      <p:sp>
        <p:nvSpPr>
          <p:cNvPr id="2" name="Content Placeholder 8">
            <a:extLst>
              <a:ext uri="{FF2B5EF4-FFF2-40B4-BE49-F238E27FC236}">
                <a16:creationId xmlns:a16="http://schemas.microsoft.com/office/drawing/2014/main" id="{485FEF80-7FF0-03A5-C061-BBE68B50A7FC}"/>
              </a:ext>
            </a:extLst>
          </p:cNvPr>
          <p:cNvSpPr>
            <a:spLocks noGrp="1"/>
          </p:cNvSpPr>
          <p:nvPr>
            <p:ph sz="quarter" idx="13" hasCustomPrompt="1"/>
          </p:nvPr>
        </p:nvSpPr>
        <p:spPr>
          <a:xfrm>
            <a:off x="297237" y="4367644"/>
            <a:ext cx="3722400" cy="1869643"/>
          </a:xfrm>
        </p:spPr>
        <p:txBody>
          <a:bodyPr anchor="t">
            <a:noAutofit/>
          </a:bodyPr>
          <a:lstStyle>
            <a:lvl1pPr>
              <a:lnSpc>
                <a:spcPct val="100000"/>
              </a:lnSpc>
              <a:defRPr sz="1800">
                <a:solidFill>
                  <a:srgbClr val="38594F"/>
                </a:solidFill>
              </a:defRPr>
            </a:lvl1pPr>
            <a:lvl2pPr>
              <a:lnSpc>
                <a:spcPct val="100000"/>
              </a:lnSpc>
              <a:defRPr sz="1800">
                <a:solidFill>
                  <a:srgbClr val="38594F"/>
                </a:solidFill>
              </a:defRPr>
            </a:lvl2pPr>
            <a:lvl3pPr>
              <a:lnSpc>
                <a:spcPct val="100000"/>
              </a:lnSpc>
              <a:defRPr sz="1800">
                <a:solidFill>
                  <a:srgbClr val="38594F"/>
                </a:solidFill>
              </a:defRPr>
            </a:lvl3pPr>
            <a:lvl4pPr>
              <a:lnSpc>
                <a:spcPct val="100000"/>
              </a:lnSpc>
              <a:defRPr sz="1800">
                <a:solidFill>
                  <a:srgbClr val="38594F"/>
                </a:solidFill>
              </a:defRPr>
            </a:lvl4pPr>
            <a:lvl5pPr>
              <a:lnSpc>
                <a:spcPct val="100000"/>
              </a:lnSpc>
              <a:defRPr sz="1800"/>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p:txBody>
      </p:sp>
      <p:sp>
        <p:nvSpPr>
          <p:cNvPr id="3" name="Content Placeholder 8">
            <a:extLst>
              <a:ext uri="{FF2B5EF4-FFF2-40B4-BE49-F238E27FC236}">
                <a16:creationId xmlns:a16="http://schemas.microsoft.com/office/drawing/2014/main" id="{B9682658-8F2A-B781-0342-4A9310F93CA9}"/>
              </a:ext>
            </a:extLst>
          </p:cNvPr>
          <p:cNvSpPr>
            <a:spLocks noGrp="1"/>
          </p:cNvSpPr>
          <p:nvPr>
            <p:ph sz="quarter" idx="16" hasCustomPrompt="1"/>
          </p:nvPr>
        </p:nvSpPr>
        <p:spPr>
          <a:xfrm>
            <a:off x="4239924" y="4367644"/>
            <a:ext cx="3722400" cy="1869643"/>
          </a:xfrm>
        </p:spPr>
        <p:txBody>
          <a:bodyPr anchor="t">
            <a:noAutofit/>
          </a:bodyPr>
          <a:lstStyle>
            <a:lvl1pPr>
              <a:lnSpc>
                <a:spcPct val="100000"/>
              </a:lnSpc>
              <a:defRPr sz="1800">
                <a:solidFill>
                  <a:srgbClr val="38594F"/>
                </a:solidFill>
              </a:defRPr>
            </a:lvl1pPr>
            <a:lvl2pPr>
              <a:lnSpc>
                <a:spcPct val="100000"/>
              </a:lnSpc>
              <a:defRPr sz="1800">
                <a:solidFill>
                  <a:srgbClr val="38594F"/>
                </a:solidFill>
              </a:defRPr>
            </a:lvl2pPr>
            <a:lvl3pPr>
              <a:lnSpc>
                <a:spcPct val="100000"/>
              </a:lnSpc>
              <a:defRPr sz="1800">
                <a:solidFill>
                  <a:srgbClr val="38594F"/>
                </a:solidFill>
              </a:defRPr>
            </a:lvl3pPr>
            <a:lvl4pPr>
              <a:lnSpc>
                <a:spcPct val="100000"/>
              </a:lnSpc>
              <a:defRPr sz="1800">
                <a:solidFill>
                  <a:srgbClr val="38594F"/>
                </a:solidFill>
              </a:defRPr>
            </a:lvl4pPr>
            <a:lvl5pPr>
              <a:lnSpc>
                <a:spcPct val="100000"/>
              </a:lnSpc>
              <a:defRPr sz="1800">
                <a:solidFill>
                  <a:srgbClr val="38594F"/>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6" name="Content Placeholder 8">
            <a:extLst>
              <a:ext uri="{FF2B5EF4-FFF2-40B4-BE49-F238E27FC236}">
                <a16:creationId xmlns:a16="http://schemas.microsoft.com/office/drawing/2014/main" id="{4D069603-BABF-C81E-27E8-2A558E0CE7BC}"/>
              </a:ext>
            </a:extLst>
          </p:cNvPr>
          <p:cNvSpPr>
            <a:spLocks noGrp="1"/>
          </p:cNvSpPr>
          <p:nvPr>
            <p:ph sz="quarter" idx="17" hasCustomPrompt="1"/>
          </p:nvPr>
        </p:nvSpPr>
        <p:spPr>
          <a:xfrm>
            <a:off x="8182611" y="4367645"/>
            <a:ext cx="3720464" cy="1869643"/>
          </a:xfrm>
        </p:spPr>
        <p:txBody>
          <a:bodyPr anchor="t">
            <a:noAutofit/>
          </a:bodyPr>
          <a:lstStyle>
            <a:lvl1pPr>
              <a:lnSpc>
                <a:spcPct val="100000"/>
              </a:lnSpc>
              <a:defRPr sz="1800">
                <a:solidFill>
                  <a:srgbClr val="38594F"/>
                </a:solidFill>
              </a:defRPr>
            </a:lvl1pPr>
            <a:lvl2pPr>
              <a:lnSpc>
                <a:spcPct val="100000"/>
              </a:lnSpc>
              <a:defRPr sz="1800">
                <a:solidFill>
                  <a:srgbClr val="38594F"/>
                </a:solidFill>
              </a:defRPr>
            </a:lvl2pPr>
            <a:lvl3pPr>
              <a:lnSpc>
                <a:spcPct val="100000"/>
              </a:lnSpc>
              <a:defRPr sz="1800">
                <a:solidFill>
                  <a:srgbClr val="38594F"/>
                </a:solidFill>
              </a:defRPr>
            </a:lvl3pPr>
            <a:lvl4pPr>
              <a:lnSpc>
                <a:spcPct val="100000"/>
              </a:lnSpc>
              <a:defRPr sz="1800">
                <a:solidFill>
                  <a:srgbClr val="38594F"/>
                </a:solidFill>
              </a:defRPr>
            </a:lvl4pPr>
            <a:lvl5pPr>
              <a:lnSpc>
                <a:spcPct val="100000"/>
              </a:lnSpc>
              <a:defRPr sz="1800">
                <a:solidFill>
                  <a:srgbClr val="38594F"/>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11" name="Text Placeholder 10">
            <a:extLst>
              <a:ext uri="{FF2B5EF4-FFF2-40B4-BE49-F238E27FC236}">
                <a16:creationId xmlns:a16="http://schemas.microsoft.com/office/drawing/2014/main" id="{8BFD28DE-4733-8AC8-DD88-B60970E13F0E}"/>
              </a:ext>
            </a:extLst>
          </p:cNvPr>
          <p:cNvSpPr>
            <a:spLocks noGrp="1"/>
          </p:cNvSpPr>
          <p:nvPr>
            <p:ph type="body" sz="quarter" idx="18" hasCustomPrompt="1"/>
          </p:nvPr>
        </p:nvSpPr>
        <p:spPr>
          <a:xfrm>
            <a:off x="296574" y="2292263"/>
            <a:ext cx="3709949" cy="1934222"/>
          </a:xfrm>
        </p:spPr>
        <p:txBody>
          <a:bodyPr anchor="b"/>
          <a:lstStyle>
            <a:lvl1pPr marL="0" indent="0">
              <a:lnSpc>
                <a:spcPct val="80000"/>
              </a:lnSpc>
              <a:spcBef>
                <a:spcPts val="0"/>
              </a:spcBef>
              <a:buNone/>
              <a:defRPr sz="6800" spc="0" baseline="0">
                <a:solidFill>
                  <a:srgbClr val="38594F"/>
                </a:solidFill>
                <a:latin typeface="+mj-lt"/>
              </a:defRPr>
            </a:lvl1pPr>
          </a:lstStyle>
          <a:p>
            <a:pPr lvl="0"/>
            <a:r>
              <a:rPr lang="en-DK" dirty="0">
                <a:effectLst/>
              </a:rPr>
              <a:t>12%</a:t>
            </a:r>
            <a:endParaRPr lang="en-GB" dirty="0"/>
          </a:p>
        </p:txBody>
      </p:sp>
      <p:sp>
        <p:nvSpPr>
          <p:cNvPr id="13" name="Text Placeholder 10">
            <a:extLst>
              <a:ext uri="{FF2B5EF4-FFF2-40B4-BE49-F238E27FC236}">
                <a16:creationId xmlns:a16="http://schemas.microsoft.com/office/drawing/2014/main" id="{114F8787-A65B-E58F-BD6C-7F26FBA701CA}"/>
              </a:ext>
            </a:extLst>
          </p:cNvPr>
          <p:cNvSpPr>
            <a:spLocks noGrp="1"/>
          </p:cNvSpPr>
          <p:nvPr>
            <p:ph type="body" sz="quarter" idx="19" hasCustomPrompt="1"/>
          </p:nvPr>
        </p:nvSpPr>
        <p:spPr>
          <a:xfrm>
            <a:off x="4239924" y="2292263"/>
            <a:ext cx="3709949" cy="1934222"/>
          </a:xfrm>
        </p:spPr>
        <p:txBody>
          <a:bodyPr anchor="b"/>
          <a:lstStyle>
            <a:lvl1pPr marL="0" indent="0">
              <a:lnSpc>
                <a:spcPct val="80000"/>
              </a:lnSpc>
              <a:spcBef>
                <a:spcPts val="0"/>
              </a:spcBef>
              <a:buNone/>
              <a:defRPr sz="6800" spc="0" baseline="0">
                <a:solidFill>
                  <a:srgbClr val="38594F"/>
                </a:solidFill>
                <a:latin typeface="+mj-lt"/>
              </a:defRPr>
            </a:lvl1pPr>
          </a:lstStyle>
          <a:p>
            <a:pPr lvl="0"/>
            <a:r>
              <a:rPr lang="en-GB" dirty="0"/>
              <a:t>34%</a:t>
            </a:r>
          </a:p>
        </p:txBody>
      </p:sp>
      <p:sp>
        <p:nvSpPr>
          <p:cNvPr id="14" name="Text Placeholder 10">
            <a:extLst>
              <a:ext uri="{FF2B5EF4-FFF2-40B4-BE49-F238E27FC236}">
                <a16:creationId xmlns:a16="http://schemas.microsoft.com/office/drawing/2014/main" id="{292C8953-598C-0207-980E-3AFDDA366363}"/>
              </a:ext>
            </a:extLst>
          </p:cNvPr>
          <p:cNvSpPr>
            <a:spLocks noGrp="1"/>
          </p:cNvSpPr>
          <p:nvPr>
            <p:ph type="body" sz="quarter" idx="20" hasCustomPrompt="1"/>
          </p:nvPr>
        </p:nvSpPr>
        <p:spPr>
          <a:xfrm>
            <a:off x="8192510" y="2292263"/>
            <a:ext cx="3709949" cy="1934222"/>
          </a:xfrm>
        </p:spPr>
        <p:txBody>
          <a:bodyPr anchor="b"/>
          <a:lstStyle>
            <a:lvl1pPr marL="0" indent="0">
              <a:lnSpc>
                <a:spcPct val="80000"/>
              </a:lnSpc>
              <a:spcBef>
                <a:spcPts val="0"/>
              </a:spcBef>
              <a:buNone/>
              <a:defRPr sz="6800" spc="0" baseline="0">
                <a:solidFill>
                  <a:srgbClr val="38594F"/>
                </a:solidFill>
                <a:latin typeface="+mj-lt"/>
              </a:defRPr>
            </a:lvl1pPr>
          </a:lstStyle>
          <a:p>
            <a:pPr lvl="0"/>
            <a:r>
              <a:rPr lang="en-GB" dirty="0"/>
              <a:t>56%</a:t>
            </a:r>
          </a:p>
        </p:txBody>
      </p:sp>
      <p:sp>
        <p:nvSpPr>
          <p:cNvPr id="4" name="TextBox 3">
            <a:extLst>
              <a:ext uri="{FF2B5EF4-FFF2-40B4-BE49-F238E27FC236}">
                <a16:creationId xmlns:a16="http://schemas.microsoft.com/office/drawing/2014/main" id="{6A4633B0-F780-4792-4412-EA7424930CA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pic>
        <p:nvPicPr>
          <p:cNvPr id="5" name="Graphic 4">
            <a:extLst>
              <a:ext uri="{FF2B5EF4-FFF2-40B4-BE49-F238E27FC236}">
                <a16:creationId xmlns:a16="http://schemas.microsoft.com/office/drawing/2014/main" id="{C82D4765-050A-62DE-0FBD-B3D1F5FB0B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2833057440"/>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2682" userDrawn="1">
          <p15:clr>
            <a:srgbClr val="FBAE40"/>
          </p15:clr>
        </p15:guide>
        <p15:guide id="15" orient="horz" pos="275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Picture &amp; Small Bullet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0F1CEA-FF84-8F14-510E-1C367948A6C2}"/>
              </a:ext>
            </a:extLst>
          </p:cNvPr>
          <p:cNvSpPr>
            <a:spLocks noGrp="1"/>
          </p:cNvSpPr>
          <p:nvPr>
            <p:ph type="pic" sz="quarter" idx="14" hasCustomPrompt="1"/>
          </p:nvPr>
        </p:nvSpPr>
        <p:spPr>
          <a:xfrm>
            <a:off x="287338" y="2163337"/>
            <a:ext cx="5591175" cy="4081588"/>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1" name="Content Placeholder 10">
            <a:extLst>
              <a:ext uri="{FF2B5EF4-FFF2-40B4-BE49-F238E27FC236}">
                <a16:creationId xmlns:a16="http://schemas.microsoft.com/office/drawing/2014/main" id="{F313041C-C276-C894-6D48-1146E0B8A471}"/>
              </a:ext>
            </a:extLst>
          </p:cNvPr>
          <p:cNvSpPr>
            <a:spLocks noGrp="1"/>
          </p:cNvSpPr>
          <p:nvPr>
            <p:ph sz="quarter" idx="16" hasCustomPrompt="1"/>
          </p:nvPr>
        </p:nvSpPr>
        <p:spPr>
          <a:xfrm>
            <a:off x="6321425" y="2174487"/>
            <a:ext cx="5578475" cy="4060987"/>
          </a:xfrm>
        </p:spPr>
        <p:txBody>
          <a:bodyPr/>
          <a:lstStyle/>
          <a:p>
            <a:pPr lvl="0"/>
            <a:r>
              <a:rPr lang="en-GB" dirty="0">
                <a:effectLst/>
              </a:rPr>
              <a:t>Bullet example</a:t>
            </a:r>
          </a:p>
          <a:p>
            <a:pPr lvl="1"/>
            <a:r>
              <a:rPr lang="en-GB" dirty="0">
                <a:effectLst/>
              </a:rPr>
              <a:t>Bullet example</a:t>
            </a:r>
          </a:p>
          <a:p>
            <a:pPr lvl="2"/>
            <a:r>
              <a:rPr lang="en-GB" dirty="0">
                <a:effectLst/>
              </a:rPr>
              <a:t>Bullet example</a:t>
            </a:r>
          </a:p>
          <a:p>
            <a:pPr lvl="3"/>
            <a:r>
              <a:rPr lang="en-GB" dirty="0">
                <a:effectLst/>
              </a:rPr>
              <a:t>Bullet example</a:t>
            </a:r>
          </a:p>
          <a:p>
            <a:pPr lvl="4"/>
            <a:r>
              <a:rPr lang="en-GB" dirty="0">
                <a:effectLst/>
              </a:rPr>
              <a:t>Bullet example</a:t>
            </a:r>
            <a:endParaRPr lang="en-GB" dirty="0"/>
          </a:p>
        </p:txBody>
      </p:sp>
      <p:sp>
        <p:nvSpPr>
          <p:cNvPr id="13" name="Text Placeholder 10">
            <a:extLst>
              <a:ext uri="{FF2B5EF4-FFF2-40B4-BE49-F238E27FC236}">
                <a16:creationId xmlns:a16="http://schemas.microsoft.com/office/drawing/2014/main" id="{B0388A74-2DC5-0EB1-D6A4-A42196B0C5AF}"/>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bg2"/>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54D36AE9-5ABA-592E-74C6-90EDD2DB66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
        <p:nvSpPr>
          <p:cNvPr id="3" name="Title 2">
            <a:extLst>
              <a:ext uri="{FF2B5EF4-FFF2-40B4-BE49-F238E27FC236}">
                <a16:creationId xmlns:a16="http://schemas.microsoft.com/office/drawing/2014/main" id="{320E614C-196D-5633-5A7C-050B0ADB2BD3}"/>
              </a:ext>
            </a:extLst>
          </p:cNvPr>
          <p:cNvSpPr>
            <a:spLocks noGrp="1"/>
          </p:cNvSpPr>
          <p:nvPr>
            <p:ph type="title" hasCustomPrompt="1"/>
          </p:nvPr>
        </p:nvSpPr>
        <p:spPr>
          <a:xfrm>
            <a:off x="287338" y="287337"/>
            <a:ext cx="8662515" cy="1652975"/>
          </a:xfrm>
        </p:spPr>
        <p:txBody>
          <a:bodyPr/>
          <a:lstStyle/>
          <a:p>
            <a:r>
              <a:rPr lang="en-GB" dirty="0">
                <a:effectLst/>
              </a:rPr>
              <a:t>Headline, max two lines of text</a:t>
            </a:r>
            <a:endParaRPr lang="en-GB" dirty="0"/>
          </a:p>
        </p:txBody>
      </p:sp>
    </p:spTree>
    <p:extLst>
      <p:ext uri="{BB962C8B-B14F-4D97-AF65-F5344CB8AC3E}">
        <p14:creationId xmlns:p14="http://schemas.microsoft.com/office/powerpoint/2010/main" val="3665339237"/>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3704" userDrawn="1">
          <p15:clr>
            <a:srgbClr val="FBAE40"/>
          </p15:clr>
        </p15:guide>
        <p15:guide id="4" pos="3976">
          <p15:clr>
            <a:srgbClr val="FBAE40"/>
          </p15:clr>
        </p15:guide>
        <p15:guide id="5" orient="horz">
          <p15:clr>
            <a:srgbClr val="FBAE40"/>
          </p15:clr>
        </p15:guide>
        <p15:guide id="6" orient="horz" pos="4320">
          <p15:clr>
            <a:srgbClr val="FBAE40"/>
          </p15:clr>
        </p15:guide>
        <p15:guide id="7" orient="horz" pos="1230" userDrawn="1">
          <p15:clr>
            <a:srgbClr val="FBAE40"/>
          </p15:clr>
        </p15:guide>
        <p15:guide id="8" orient="horz" pos="1366"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Big number &amp; Tex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CBC73AA-2DFE-E794-7E0C-FD274CCA70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7" name="Text Placeholder 4">
            <a:extLst>
              <a:ext uri="{FF2B5EF4-FFF2-40B4-BE49-F238E27FC236}">
                <a16:creationId xmlns:a16="http://schemas.microsoft.com/office/drawing/2014/main" id="{94AC105B-F9EE-7CC0-9711-5134EB636F9E}"/>
              </a:ext>
            </a:extLst>
          </p:cNvPr>
          <p:cNvSpPr>
            <a:spLocks noGrp="1"/>
          </p:cNvSpPr>
          <p:nvPr>
            <p:ph type="body" sz="quarter" idx="12" hasCustomPrompt="1"/>
          </p:nvPr>
        </p:nvSpPr>
        <p:spPr>
          <a:xfrm>
            <a:off x="287338" y="3302000"/>
            <a:ext cx="8653462" cy="1143000"/>
          </a:xfrm>
        </p:spPr>
        <p:txBody>
          <a:bodyPr anchor="t"/>
          <a:lstStyle>
            <a:lvl1pPr marL="0" indent="0">
              <a:lnSpc>
                <a:spcPct val="85000"/>
              </a:lnSpc>
              <a:buNone/>
              <a:defRPr sz="4000" b="1">
                <a:solidFill>
                  <a:srgbClr val="38594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Descriptive text goes here</a:t>
            </a:r>
          </a:p>
        </p:txBody>
      </p:sp>
      <p:sp>
        <p:nvSpPr>
          <p:cNvPr id="9" name="Pladsholder til tekst 2">
            <a:extLst>
              <a:ext uri="{FF2B5EF4-FFF2-40B4-BE49-F238E27FC236}">
                <a16:creationId xmlns:a16="http://schemas.microsoft.com/office/drawing/2014/main" id="{2C2DB8C9-6E72-6F60-100A-1F1ABF5185AF}"/>
              </a:ext>
            </a:extLst>
          </p:cNvPr>
          <p:cNvSpPr>
            <a:spLocks noGrp="1"/>
          </p:cNvSpPr>
          <p:nvPr>
            <p:ph type="body" idx="1" hasCustomPrompt="1"/>
          </p:nvPr>
        </p:nvSpPr>
        <p:spPr>
          <a:xfrm>
            <a:off x="2873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2" name="TextBox 1">
            <a:extLst>
              <a:ext uri="{FF2B5EF4-FFF2-40B4-BE49-F238E27FC236}">
                <a16:creationId xmlns:a16="http://schemas.microsoft.com/office/drawing/2014/main" id="{2BF7D354-16CB-F900-A4B0-826F0D2DD75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3" name="Titel 1">
            <a:extLst>
              <a:ext uri="{FF2B5EF4-FFF2-40B4-BE49-F238E27FC236}">
                <a16:creationId xmlns:a16="http://schemas.microsoft.com/office/drawing/2014/main" id="{40DD9090-E8F1-1CD3-0904-2710806126C7}"/>
              </a:ext>
            </a:extLst>
          </p:cNvPr>
          <p:cNvSpPr>
            <a:spLocks noGrp="1"/>
          </p:cNvSpPr>
          <p:nvPr>
            <p:ph type="title" hasCustomPrompt="1"/>
          </p:nvPr>
        </p:nvSpPr>
        <p:spPr>
          <a:xfrm>
            <a:off x="287338" y="633000"/>
            <a:ext cx="8653462" cy="2224500"/>
          </a:xfrm>
        </p:spPr>
        <p:txBody>
          <a:bodyPr anchor="t">
            <a:noAutofit/>
          </a:bodyPr>
          <a:lstStyle>
            <a:lvl1pPr>
              <a:lnSpc>
                <a:spcPct val="85000"/>
              </a:lnSpc>
              <a:defRPr sz="20800">
                <a:solidFill>
                  <a:srgbClr val="38594F"/>
                </a:solidFill>
              </a:defRPr>
            </a:lvl1pPr>
          </a:lstStyle>
          <a:p>
            <a:r>
              <a:rPr lang="en-US" dirty="0"/>
              <a:t>12345</a:t>
            </a:r>
            <a:endParaRPr lang="en-GB" dirty="0"/>
          </a:p>
        </p:txBody>
      </p:sp>
      <p:sp>
        <p:nvSpPr>
          <p:cNvPr id="8" name="Pladsholder til tekst 2">
            <a:extLst>
              <a:ext uri="{FF2B5EF4-FFF2-40B4-BE49-F238E27FC236}">
                <a16:creationId xmlns:a16="http://schemas.microsoft.com/office/drawing/2014/main" id="{DCADF324-ED0C-887B-572B-B53606182D15}"/>
              </a:ext>
            </a:extLst>
          </p:cNvPr>
          <p:cNvSpPr>
            <a:spLocks noGrp="1"/>
          </p:cNvSpPr>
          <p:nvPr>
            <p:ph type="body" idx="13" hasCustomPrompt="1"/>
          </p:nvPr>
        </p:nvSpPr>
        <p:spPr>
          <a:xfrm>
            <a:off x="62817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10" name="Text Placeholder 10">
            <a:extLst>
              <a:ext uri="{FF2B5EF4-FFF2-40B4-BE49-F238E27FC236}">
                <a16:creationId xmlns:a16="http://schemas.microsoft.com/office/drawing/2014/main" id="{E3463E2C-C068-93F6-8242-871F35728EB8}"/>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8594F"/>
                </a:solidFill>
                <a:ea typeface="Octave" panose="02010804030201040203" pitchFamily="50" charset="0"/>
              </a:defRPr>
            </a:lvl1pPr>
          </a:lstStyle>
          <a:p>
            <a:pPr marL="144000" lvl="0" indent="-144000"/>
            <a:r>
              <a:rPr lang="en-GB" dirty="0"/>
              <a:t>Source</a:t>
            </a:r>
          </a:p>
        </p:txBody>
      </p:sp>
    </p:spTree>
    <p:extLst>
      <p:ext uri="{BB962C8B-B14F-4D97-AF65-F5344CB8AC3E}">
        <p14:creationId xmlns:p14="http://schemas.microsoft.com/office/powerpoint/2010/main" val="3632871230"/>
      </p:ext>
    </p:extLst>
  </p:cSld>
  <p:clrMapOvr>
    <a:masterClrMapping/>
  </p:clrMapOvr>
  <p:extLst>
    <p:ext uri="{DCECCB84-F9BA-43D5-87BE-67443E8EF086}">
      <p15:sldGuideLst xmlns:p15="http://schemas.microsoft.com/office/powerpoint/2012/main">
        <p15:guide id="1" pos="3953" userDrawn="1">
          <p15:clr>
            <a:srgbClr val="FBAE40"/>
          </p15:clr>
        </p15:guide>
        <p15:guide id="2" orient="horz" pos="1820" userDrawn="1">
          <p15:clr>
            <a:srgbClr val="FBAE40"/>
          </p15:clr>
        </p15:guide>
        <p15:guide id="3" orient="horz" pos="2795" userDrawn="1">
          <p15:clr>
            <a:srgbClr val="FBAE40"/>
          </p15:clr>
        </p15:guide>
        <p15:guide id="4" orient="horz" pos="2999" userDrawn="1">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1">
    <p:bg>
      <p:bgPr>
        <a:solidFill>
          <a:srgbClr val="38594F"/>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E7FA74"/>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Tree>
    <p:extLst>
      <p:ext uri="{BB962C8B-B14F-4D97-AF65-F5344CB8AC3E}">
        <p14:creationId xmlns:p14="http://schemas.microsoft.com/office/powerpoint/2010/main" val="461163810"/>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2">
    <p:bg>
      <p:bgPr>
        <a:solidFill>
          <a:srgbClr val="E7FA74"/>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38594F"/>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4007377917"/>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1">
    <p:bg>
      <p:bgPr>
        <a:solidFill>
          <a:srgbClr val="38594F"/>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E7FA7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E7FA7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E7FA74"/>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E7FA74"/>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E7FA74"/>
                </a:solidFill>
              </a:defRPr>
            </a:lvl1pPr>
          </a:lstStyle>
          <a:p>
            <a:r>
              <a:rPr lang="en-US" dirty="0"/>
              <a:t>Headline, 1 line of text</a:t>
            </a:r>
            <a:endParaRPr lang="en-GB" dirty="0"/>
          </a:p>
        </p:txBody>
      </p:sp>
    </p:spTree>
    <p:extLst>
      <p:ext uri="{BB962C8B-B14F-4D97-AF65-F5344CB8AC3E}">
        <p14:creationId xmlns:p14="http://schemas.microsoft.com/office/powerpoint/2010/main" val="3670485448"/>
      </p:ext>
    </p:extLst>
  </p:cSld>
  <p:clrMapOvr>
    <a:masterClrMapping/>
  </p:clrMapOvr>
  <p:extLst>
    <p:ext uri="{DCECCB84-F9BA-43D5-87BE-67443E8EF086}">
      <p15:sldGuideLst xmlns:p15="http://schemas.microsoft.com/office/powerpoint/2012/main">
        <p15:guide id="1" pos="7680" userDrawn="1">
          <p15:clr>
            <a:srgbClr val="FBAE40"/>
          </p15:clr>
        </p15:guide>
        <p15:guide id="2" orient="horz" pos="867" userDrawn="1">
          <p15:clr>
            <a:srgbClr val="FBAE40"/>
          </p15:clr>
        </p15:guide>
        <p15:guide id="3" orient="horz" pos="1185" userDrawn="1">
          <p15:clr>
            <a:srgbClr val="FBAE40"/>
          </p15:clr>
        </p15:guide>
        <p15:guide id="4" orient="horz" pos="1706" userDrawn="1">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2">
    <p:bg>
      <p:bgPr>
        <a:solidFill>
          <a:srgbClr val="E7FA74"/>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38594F"/>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38594F"/>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38594F"/>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38594F"/>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38594F"/>
                </a:solidFill>
              </a:defRPr>
            </a:lvl1pPr>
          </a:lstStyle>
          <a:p>
            <a:r>
              <a:rPr lang="en-US" dirty="0"/>
              <a:t>Headline, 1 line of text</a:t>
            </a:r>
            <a:endParaRPr lang="en-GB" dirty="0"/>
          </a:p>
        </p:txBody>
      </p:sp>
      <p:pic>
        <p:nvPicPr>
          <p:cNvPr id="3" name="Graphic 2">
            <a:extLst>
              <a:ext uri="{FF2B5EF4-FFF2-40B4-BE49-F238E27FC236}">
                <a16:creationId xmlns:a16="http://schemas.microsoft.com/office/drawing/2014/main" id="{5DC262A8-33D4-77C8-A836-7ECC690543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7875" y="287338"/>
            <a:ext cx="1465200" cy="195360"/>
          </a:xfrm>
          <a:prstGeom prst="rect">
            <a:avLst/>
          </a:prstGeom>
        </p:spPr>
      </p:pic>
    </p:spTree>
    <p:extLst>
      <p:ext uri="{BB962C8B-B14F-4D97-AF65-F5344CB8AC3E}">
        <p14:creationId xmlns:p14="http://schemas.microsoft.com/office/powerpoint/2010/main" val="641065963"/>
      </p:ext>
    </p:extLst>
  </p:cSld>
  <p:clrMapOvr>
    <a:masterClrMapping/>
  </p:clrMapOvr>
  <p:extLst>
    <p:ext uri="{DCECCB84-F9BA-43D5-87BE-67443E8EF086}">
      <p15:sldGuideLst xmlns:p15="http://schemas.microsoft.com/office/powerpoint/2012/main">
        <p15:guide id="1" orient="horz" pos="845" userDrawn="1">
          <p15:clr>
            <a:srgbClr val="FBAE40"/>
          </p15:clr>
        </p15:guide>
        <p15:guide id="2" orient="horz" pos="1185" userDrawn="1">
          <p15:clr>
            <a:srgbClr val="FBAE40"/>
          </p15:clr>
        </p15:guide>
        <p15:guide id="3" orient="horz" pos="1706" userDrawn="1">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1">
    <p:bg>
      <p:bgPr>
        <a:solidFill>
          <a:srgbClr val="38594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E7FA74"/>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3105"/>
            <a:ext cx="3877200" cy="3902367"/>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0450"/>
            <a:ext cx="3877200" cy="3905021"/>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Tree>
    <p:extLst>
      <p:ext uri="{BB962C8B-B14F-4D97-AF65-F5344CB8AC3E}">
        <p14:creationId xmlns:p14="http://schemas.microsoft.com/office/powerpoint/2010/main" val="4248256018"/>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2">
    <p:bg>
      <p:bgPr>
        <a:solidFill>
          <a:srgbClr val="E7FA7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8594F"/>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1503"/>
            <a:ext cx="3877200" cy="390396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1503"/>
            <a:ext cx="3877200" cy="3903968"/>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2402750174"/>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1">
    <p:bg>
      <p:bgPr>
        <a:solidFill>
          <a:srgbClr val="38594F"/>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094348" y="5591523"/>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7FA74"/>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E7FA74"/>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302457" y="5206241"/>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7FA74"/>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064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7FA74"/>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Tree>
    <p:extLst>
      <p:ext uri="{BB962C8B-B14F-4D97-AF65-F5344CB8AC3E}">
        <p14:creationId xmlns:p14="http://schemas.microsoft.com/office/powerpoint/2010/main" val="3269039853"/>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2">
    <p:bg>
      <p:bgPr>
        <a:solidFill>
          <a:srgbClr val="E7FA74"/>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23426" y="5586033"/>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8594F"/>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8594F"/>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2212" y="5204139"/>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8594F"/>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1509" y="5908081"/>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8594F"/>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3577450993"/>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1">
    <p:bg>
      <p:bgPr>
        <a:solidFill>
          <a:srgbClr val="38594F"/>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77669"/>
          </a:xfrm>
        </p:spPr>
        <p:txBody>
          <a:bodyPr/>
          <a:lstStyle>
            <a:lvl1pPr>
              <a:defRPr>
                <a:solidFill>
                  <a:srgbClr val="E7FA74"/>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Tree>
    <p:extLst>
      <p:ext uri="{BB962C8B-B14F-4D97-AF65-F5344CB8AC3E}">
        <p14:creationId xmlns:p14="http://schemas.microsoft.com/office/powerpoint/2010/main" val="4097026786"/>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s w. Number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p>
            <a:r>
              <a:rPr lang="en-GB" dirty="0">
                <a:effectLst/>
              </a:rPr>
              <a:t>Headline, max two lines of text</a:t>
            </a:r>
            <a:endParaRPr lang="en-GB" dirty="0"/>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chemeClr val="bg2"/>
                </a:solidFill>
                <a:ea typeface="Octave" panose="02010804030201040203" pitchFamily="50" charset="0"/>
              </a:defRPr>
            </a:lvl1pPr>
          </a:lstStyle>
          <a:p>
            <a:pPr marL="144000" lvl="0" indent="-144000"/>
            <a:r>
              <a:rPr lang="en-GB" dirty="0"/>
              <a:t>Source</a:t>
            </a:r>
          </a:p>
        </p:txBody>
      </p:sp>
      <p:sp>
        <p:nvSpPr>
          <p:cNvPr id="2" name="Content Placeholder 8">
            <a:extLst>
              <a:ext uri="{FF2B5EF4-FFF2-40B4-BE49-F238E27FC236}">
                <a16:creationId xmlns:a16="http://schemas.microsoft.com/office/drawing/2014/main" id="{485FEF80-7FF0-03A5-C061-BBE68B50A7FC}"/>
              </a:ext>
            </a:extLst>
          </p:cNvPr>
          <p:cNvSpPr>
            <a:spLocks noGrp="1"/>
          </p:cNvSpPr>
          <p:nvPr>
            <p:ph sz="quarter" idx="13" hasCustomPrompt="1"/>
          </p:nvPr>
        </p:nvSpPr>
        <p:spPr>
          <a:xfrm>
            <a:off x="297237" y="4367644"/>
            <a:ext cx="3722400" cy="1869643"/>
          </a:xfrm>
        </p:spPr>
        <p:txBody>
          <a:bodyPr anchor="t">
            <a:noAutofit/>
          </a:bodyPr>
          <a:lstStyle>
            <a:lvl1pPr>
              <a:lnSpc>
                <a:spcPct val="100000"/>
              </a:lnSpc>
              <a:defRPr sz="1800"/>
            </a:lvl1pPr>
            <a:lvl2pPr>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p:txBody>
      </p:sp>
      <p:sp>
        <p:nvSpPr>
          <p:cNvPr id="3" name="Content Placeholder 8">
            <a:extLst>
              <a:ext uri="{FF2B5EF4-FFF2-40B4-BE49-F238E27FC236}">
                <a16:creationId xmlns:a16="http://schemas.microsoft.com/office/drawing/2014/main" id="{B9682658-8F2A-B781-0342-4A9310F93CA9}"/>
              </a:ext>
            </a:extLst>
          </p:cNvPr>
          <p:cNvSpPr>
            <a:spLocks noGrp="1"/>
          </p:cNvSpPr>
          <p:nvPr>
            <p:ph sz="quarter" idx="16" hasCustomPrompt="1"/>
          </p:nvPr>
        </p:nvSpPr>
        <p:spPr>
          <a:xfrm>
            <a:off x="4239924" y="4367644"/>
            <a:ext cx="3722400" cy="1869643"/>
          </a:xfrm>
        </p:spPr>
        <p:txBody>
          <a:bodyPr anchor="t">
            <a:noAutofit/>
          </a:bodyPr>
          <a:lstStyle>
            <a:lvl1pPr>
              <a:lnSpc>
                <a:spcPct val="100000"/>
              </a:lnSpc>
              <a:defRPr sz="1800"/>
            </a:lvl1pPr>
            <a:lvl2pPr>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6" name="Content Placeholder 8">
            <a:extLst>
              <a:ext uri="{FF2B5EF4-FFF2-40B4-BE49-F238E27FC236}">
                <a16:creationId xmlns:a16="http://schemas.microsoft.com/office/drawing/2014/main" id="{4D069603-BABF-C81E-27E8-2A558E0CE7BC}"/>
              </a:ext>
            </a:extLst>
          </p:cNvPr>
          <p:cNvSpPr>
            <a:spLocks noGrp="1"/>
          </p:cNvSpPr>
          <p:nvPr>
            <p:ph sz="quarter" idx="17" hasCustomPrompt="1"/>
          </p:nvPr>
        </p:nvSpPr>
        <p:spPr>
          <a:xfrm>
            <a:off x="8182611" y="4367645"/>
            <a:ext cx="3720464" cy="1869643"/>
          </a:xfrm>
        </p:spPr>
        <p:txBody>
          <a:bodyPr anchor="t">
            <a:noAutofit/>
          </a:bodyPr>
          <a:lstStyle>
            <a:lvl1pPr>
              <a:lnSpc>
                <a:spcPct val="100000"/>
              </a:lnSpc>
              <a:defRPr sz="1800"/>
            </a:lvl1pPr>
            <a:lvl2pPr>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11" name="Text Placeholder 10">
            <a:extLst>
              <a:ext uri="{FF2B5EF4-FFF2-40B4-BE49-F238E27FC236}">
                <a16:creationId xmlns:a16="http://schemas.microsoft.com/office/drawing/2014/main" id="{8BFD28DE-4733-8AC8-DD88-B60970E13F0E}"/>
              </a:ext>
            </a:extLst>
          </p:cNvPr>
          <p:cNvSpPr>
            <a:spLocks noGrp="1"/>
          </p:cNvSpPr>
          <p:nvPr>
            <p:ph type="body" sz="quarter" idx="18" hasCustomPrompt="1"/>
          </p:nvPr>
        </p:nvSpPr>
        <p:spPr>
          <a:xfrm>
            <a:off x="296574" y="2292263"/>
            <a:ext cx="3709949" cy="1934222"/>
          </a:xfrm>
        </p:spPr>
        <p:txBody>
          <a:bodyPr anchor="b"/>
          <a:lstStyle>
            <a:lvl1pPr marL="0" indent="0">
              <a:lnSpc>
                <a:spcPct val="80000"/>
              </a:lnSpc>
              <a:spcBef>
                <a:spcPts val="0"/>
              </a:spcBef>
              <a:buNone/>
              <a:defRPr sz="6800" spc="0" baseline="0">
                <a:latin typeface="+mj-lt"/>
              </a:defRPr>
            </a:lvl1pPr>
          </a:lstStyle>
          <a:p>
            <a:pPr lvl="0"/>
            <a:r>
              <a:rPr lang="en-DK" dirty="0">
                <a:effectLst/>
              </a:rPr>
              <a:t>12%</a:t>
            </a:r>
            <a:endParaRPr lang="en-GB" dirty="0"/>
          </a:p>
        </p:txBody>
      </p:sp>
      <p:sp>
        <p:nvSpPr>
          <p:cNvPr id="13" name="Text Placeholder 10">
            <a:extLst>
              <a:ext uri="{FF2B5EF4-FFF2-40B4-BE49-F238E27FC236}">
                <a16:creationId xmlns:a16="http://schemas.microsoft.com/office/drawing/2014/main" id="{114F8787-A65B-E58F-BD6C-7F26FBA701CA}"/>
              </a:ext>
            </a:extLst>
          </p:cNvPr>
          <p:cNvSpPr>
            <a:spLocks noGrp="1"/>
          </p:cNvSpPr>
          <p:nvPr>
            <p:ph type="body" sz="quarter" idx="19" hasCustomPrompt="1"/>
          </p:nvPr>
        </p:nvSpPr>
        <p:spPr>
          <a:xfrm>
            <a:off x="4239924" y="2292263"/>
            <a:ext cx="3709949" cy="1934222"/>
          </a:xfrm>
        </p:spPr>
        <p:txBody>
          <a:bodyPr anchor="b"/>
          <a:lstStyle>
            <a:lvl1pPr marL="0" indent="0">
              <a:lnSpc>
                <a:spcPct val="80000"/>
              </a:lnSpc>
              <a:spcBef>
                <a:spcPts val="0"/>
              </a:spcBef>
              <a:buNone/>
              <a:defRPr sz="6800" spc="0" baseline="0">
                <a:latin typeface="+mj-lt"/>
              </a:defRPr>
            </a:lvl1pPr>
          </a:lstStyle>
          <a:p>
            <a:pPr lvl="0"/>
            <a:r>
              <a:rPr lang="en-GB" dirty="0"/>
              <a:t>34%</a:t>
            </a:r>
          </a:p>
        </p:txBody>
      </p:sp>
      <p:sp>
        <p:nvSpPr>
          <p:cNvPr id="14" name="Text Placeholder 10">
            <a:extLst>
              <a:ext uri="{FF2B5EF4-FFF2-40B4-BE49-F238E27FC236}">
                <a16:creationId xmlns:a16="http://schemas.microsoft.com/office/drawing/2014/main" id="{292C8953-598C-0207-980E-3AFDDA366363}"/>
              </a:ext>
            </a:extLst>
          </p:cNvPr>
          <p:cNvSpPr>
            <a:spLocks noGrp="1"/>
          </p:cNvSpPr>
          <p:nvPr>
            <p:ph type="body" sz="quarter" idx="20" hasCustomPrompt="1"/>
          </p:nvPr>
        </p:nvSpPr>
        <p:spPr>
          <a:xfrm>
            <a:off x="8192510" y="2292263"/>
            <a:ext cx="3709949" cy="1934222"/>
          </a:xfrm>
        </p:spPr>
        <p:txBody>
          <a:bodyPr anchor="b"/>
          <a:lstStyle>
            <a:lvl1pPr marL="0" indent="0">
              <a:lnSpc>
                <a:spcPct val="80000"/>
              </a:lnSpc>
              <a:spcBef>
                <a:spcPts val="0"/>
              </a:spcBef>
              <a:buNone/>
              <a:defRPr sz="6800" spc="0" baseline="0">
                <a:latin typeface="+mj-lt"/>
              </a:defRPr>
            </a:lvl1pPr>
          </a:lstStyle>
          <a:p>
            <a:pPr lvl="0"/>
            <a:r>
              <a:rPr lang="en-GB" dirty="0"/>
              <a:t>56%</a:t>
            </a:r>
          </a:p>
        </p:txBody>
      </p:sp>
      <p:sp>
        <p:nvSpPr>
          <p:cNvPr id="4" name="TextBox 3">
            <a:extLst>
              <a:ext uri="{FF2B5EF4-FFF2-40B4-BE49-F238E27FC236}">
                <a16:creationId xmlns:a16="http://schemas.microsoft.com/office/drawing/2014/main" id="{6A4633B0-F780-4792-4412-EA7424930CA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Tree>
    <p:extLst>
      <p:ext uri="{BB962C8B-B14F-4D97-AF65-F5344CB8AC3E}">
        <p14:creationId xmlns:p14="http://schemas.microsoft.com/office/powerpoint/2010/main" val="4250753926"/>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321" userDrawn="1">
          <p15:clr>
            <a:srgbClr val="FBAE40"/>
          </p15:clr>
        </p15:guide>
        <p15:guide id="14" orient="horz" pos="2659" userDrawn="1">
          <p15:clr>
            <a:srgbClr val="FBAE40"/>
          </p15:clr>
        </p15:guide>
        <p15:guide id="15" orient="horz" pos="2750" userDrawn="1">
          <p15:clr>
            <a:srgbClr val="FBAE40"/>
          </p15:clr>
        </p15:guide>
        <p15:guide id="16" orient="horz" pos="1434"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2">
    <p:bg>
      <p:bgPr>
        <a:solidFill>
          <a:srgbClr val="E7FA74"/>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86356"/>
          </a:xfrm>
        </p:spPr>
        <p:txBody>
          <a:bodyPr/>
          <a:lstStyle>
            <a:lvl1pPr>
              <a:defRPr>
                <a:solidFill>
                  <a:srgbClr val="38594F"/>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Tree>
    <p:extLst>
      <p:ext uri="{BB962C8B-B14F-4D97-AF65-F5344CB8AC3E}">
        <p14:creationId xmlns:p14="http://schemas.microsoft.com/office/powerpoint/2010/main" val="2819176908"/>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35" userDrawn="1">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1">
    <p:bg>
      <p:bgPr>
        <a:solidFill>
          <a:srgbClr val="38594F"/>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05926" y="6035870"/>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7FA74"/>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86356"/>
          </a:xfrm>
        </p:spPr>
        <p:txBody>
          <a:bodyPr/>
          <a:lstStyle>
            <a:lvl1pPr>
              <a:defRPr>
                <a:solidFill>
                  <a:srgbClr val="E7FA74"/>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701458"/>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7FA74"/>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3673"/>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7FA74"/>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6357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E7FA74"/>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E7FA74"/>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3957560667"/>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2">
    <p:bg>
      <p:bgPr>
        <a:solidFill>
          <a:srgbClr val="E7FA74"/>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01189" y="6034434"/>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8594F"/>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99940"/>
          </a:xfrm>
        </p:spPr>
        <p:txBody>
          <a:bodyPr/>
          <a:lstStyle>
            <a:lvl1pPr>
              <a:defRPr>
                <a:solidFill>
                  <a:srgbClr val="38594F"/>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2344" y="4692562"/>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8594F"/>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2237"/>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8594F"/>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62996"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8594F"/>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4234283882"/>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rgbClr val="FAFEE3"/>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38594F"/>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94960"/>
            <a:ext cx="8653462" cy="842327"/>
          </a:xfrm>
          <a:prstGeom prst="rect">
            <a:avLst/>
          </a:prstGeom>
        </p:spPr>
        <p:txBody>
          <a:bodyPr anchor="b">
            <a:noAutofit/>
          </a:bodyPr>
          <a:lstStyle>
            <a:lvl1pPr marL="0" indent="0">
              <a:lnSpc>
                <a:spcPct val="85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33498"/>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57155"/>
            <a:ext cx="1346400" cy="430887"/>
          </a:xfrm>
        </p:spPr>
        <p:txBody>
          <a:bodyPr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33498"/>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33498"/>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33498"/>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38594F"/>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614988217"/>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bg1"/>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38594F"/>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82491"/>
            <a:ext cx="8653462" cy="854796"/>
          </a:xfrm>
          <a:prstGeom prst="rect">
            <a:avLst/>
          </a:prstGeom>
        </p:spPr>
        <p:txBody>
          <a:bodyPr anchor="b">
            <a:noAutofit/>
          </a:bodyPr>
          <a:lstStyle>
            <a:lvl1pPr marL="0" indent="0">
              <a:lnSpc>
                <a:spcPct val="85000"/>
              </a:lnSpc>
              <a:spcBef>
                <a:spcPts val="0"/>
              </a:spcBef>
              <a:spcAft>
                <a:spcPts val="0"/>
              </a:spcAft>
              <a:buNone/>
              <a:defRPr sz="1800">
                <a:solidFill>
                  <a:srgbClr val="38594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27225"/>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54758"/>
            <a:ext cx="1346400" cy="430887"/>
          </a:xfrm>
        </p:spPr>
        <p:txBody>
          <a:bodyPr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27225"/>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27225"/>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27225"/>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38594F"/>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699364090"/>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meline 3">
    <p:bg>
      <p:bgPr>
        <a:solidFill>
          <a:srgbClr val="FAFEE3"/>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p:txBody>
          <a:bodyPr/>
          <a:lstStyle>
            <a:lvl1pPr>
              <a:defRPr>
                <a:solidFill>
                  <a:srgbClr val="38594F"/>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46515"/>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46515"/>
            <a:ext cx="1201523" cy="430887"/>
          </a:xfrm>
        </p:spPr>
        <p:txBody>
          <a:bodyPr wrap="square" anchor="b">
            <a:spAutoFit/>
          </a:bodyPr>
          <a:lstStyle>
            <a:lvl1pPr marL="0" indent="0" algn="l">
              <a:buNone/>
              <a:defRPr sz="1400" b="0">
                <a:solidFill>
                  <a:srgbClr val="38594F"/>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46515"/>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39471"/>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39471"/>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46515"/>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52688"/>
            <a:ext cx="1347315" cy="430887"/>
          </a:xfrm>
        </p:spPr>
        <p:txBody>
          <a:bodyPr wrap="square" anchor="b">
            <a:spAutoFit/>
          </a:bodyPr>
          <a:lstStyle>
            <a:lvl1pPr marL="0" indent="0" algn="l">
              <a:buNone/>
              <a:defRPr sz="1400" b="0">
                <a:solidFill>
                  <a:srgbClr val="38594F"/>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38594F"/>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2864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2864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22290"/>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451553871"/>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752" userDrawn="1">
          <p15:clr>
            <a:srgbClr val="FBAE40"/>
          </p15:clr>
        </p15:guide>
        <p15:guide id="3" orient="horz" pos="2364"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meline 4">
    <p:bg>
      <p:bgPr>
        <a:solidFill>
          <a:schemeClr val="bg1"/>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8594F"/>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p:txBody>
          <a:bodyPr/>
          <a:lstStyle>
            <a:lvl1pPr>
              <a:defRPr>
                <a:solidFill>
                  <a:srgbClr val="38594F"/>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26343"/>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26343"/>
            <a:ext cx="1201523" cy="430887"/>
          </a:xfrm>
        </p:spPr>
        <p:txBody>
          <a:bodyPr wrap="square" anchor="b">
            <a:spAutoFit/>
          </a:bodyPr>
          <a:lstStyle>
            <a:lvl1pPr marL="0" indent="0" algn="l">
              <a:buNone/>
              <a:defRPr sz="1400" b="0">
                <a:solidFill>
                  <a:srgbClr val="38594F"/>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26343"/>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33587"/>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33587"/>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26343"/>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52688"/>
            <a:ext cx="1347315" cy="430887"/>
          </a:xfrm>
        </p:spPr>
        <p:txBody>
          <a:bodyPr wrap="square" anchor="b">
            <a:spAutoFit/>
          </a:bodyPr>
          <a:lstStyle>
            <a:lvl1pPr marL="0" indent="0">
              <a:buNone/>
              <a:defRPr sz="1400" b="0">
                <a:solidFill>
                  <a:srgbClr val="38594F"/>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52688"/>
            <a:ext cx="1347315" cy="430887"/>
          </a:xfrm>
        </p:spPr>
        <p:txBody>
          <a:bodyPr wrap="square" anchor="b">
            <a:spAutoFit/>
          </a:bodyPr>
          <a:lstStyle>
            <a:lvl1pPr marL="0" indent="0" algn="l">
              <a:buNone/>
              <a:defRPr sz="1400" b="0">
                <a:solidFill>
                  <a:srgbClr val="38594F"/>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38594F"/>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431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38594F"/>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44315"/>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44315"/>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431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43190"/>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431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38594F"/>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2882383232"/>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752" userDrawn="1">
          <p15:clr>
            <a:srgbClr val="FBAE40"/>
          </p15:clr>
        </p15:guide>
        <p15:guide id="3" orient="horz" pos="2387"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Blank 1">
    <p:bg>
      <p:bgPr>
        <a:solidFill>
          <a:srgbClr val="4C1C2A"/>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Tree>
    <p:extLst>
      <p:ext uri="{BB962C8B-B14F-4D97-AF65-F5344CB8AC3E}">
        <p14:creationId xmlns:p14="http://schemas.microsoft.com/office/powerpoint/2010/main" val="3950533203"/>
      </p:ext>
    </p:extLst>
  </p:cSld>
  <p:clrMapOvr>
    <a:masterClrMapping/>
  </p:clrMapOvr>
  <p:extLst>
    <p:ext uri="{DCECCB84-F9BA-43D5-87BE-67443E8EF086}">
      <p15:sldGuideLst xmlns:p15="http://schemas.microsoft.com/office/powerpoint/2012/main"/>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rgbClr val="FF5B5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3432874131"/>
      </p:ext>
    </p:extLst>
  </p:cSld>
  <p:clrMapOvr>
    <a:masterClrMapping/>
  </p:clrMapOvr>
  <p:extLst>
    <p:ext uri="{DCECCB84-F9BA-43D5-87BE-67443E8EF086}">
      <p15:sldGuideLst xmlns:p15="http://schemas.microsoft.com/office/powerpoint/2012/main"/>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Blank 3">
    <p:bg>
      <p:bgPr>
        <a:solidFill>
          <a:srgbClr val="EDE8EA"/>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3385971660"/>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ig number &amp; Tex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CBC73AA-2DFE-E794-7E0C-FD274CCA70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7" name="Text Placeholder 4">
            <a:extLst>
              <a:ext uri="{FF2B5EF4-FFF2-40B4-BE49-F238E27FC236}">
                <a16:creationId xmlns:a16="http://schemas.microsoft.com/office/drawing/2014/main" id="{94AC105B-F9EE-7CC0-9711-5134EB636F9E}"/>
              </a:ext>
            </a:extLst>
          </p:cNvPr>
          <p:cNvSpPr>
            <a:spLocks noGrp="1"/>
          </p:cNvSpPr>
          <p:nvPr>
            <p:ph type="body" sz="quarter" idx="12" hasCustomPrompt="1"/>
          </p:nvPr>
        </p:nvSpPr>
        <p:spPr>
          <a:xfrm>
            <a:off x="287338" y="3302000"/>
            <a:ext cx="8653462" cy="1143000"/>
          </a:xfrm>
        </p:spPr>
        <p:txBody>
          <a:bodyPr anchor="t"/>
          <a:lstStyle>
            <a:lvl1pPr marL="0" indent="0">
              <a:lnSpc>
                <a:spcPct val="85000"/>
              </a:lnSpc>
              <a:buNone/>
              <a:defRPr sz="4000" b="1">
                <a:solidFill>
                  <a:srgbClr val="326DD9"/>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Descriptive text goes here</a:t>
            </a:r>
          </a:p>
        </p:txBody>
      </p:sp>
      <p:sp>
        <p:nvSpPr>
          <p:cNvPr id="9" name="Pladsholder til tekst 2">
            <a:extLst>
              <a:ext uri="{FF2B5EF4-FFF2-40B4-BE49-F238E27FC236}">
                <a16:creationId xmlns:a16="http://schemas.microsoft.com/office/drawing/2014/main" id="{2C2DB8C9-6E72-6F60-100A-1F1ABF5185AF}"/>
              </a:ext>
            </a:extLst>
          </p:cNvPr>
          <p:cNvSpPr>
            <a:spLocks noGrp="1"/>
          </p:cNvSpPr>
          <p:nvPr>
            <p:ph type="body" idx="1" hasCustomPrompt="1"/>
          </p:nvPr>
        </p:nvSpPr>
        <p:spPr>
          <a:xfrm>
            <a:off x="2873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2" name="TextBox 1">
            <a:extLst>
              <a:ext uri="{FF2B5EF4-FFF2-40B4-BE49-F238E27FC236}">
                <a16:creationId xmlns:a16="http://schemas.microsoft.com/office/drawing/2014/main" id="{2BF7D354-16CB-F900-A4B0-826F0D2DD75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3" name="Titel 1">
            <a:extLst>
              <a:ext uri="{FF2B5EF4-FFF2-40B4-BE49-F238E27FC236}">
                <a16:creationId xmlns:a16="http://schemas.microsoft.com/office/drawing/2014/main" id="{40DD9090-E8F1-1CD3-0904-2710806126C7}"/>
              </a:ext>
            </a:extLst>
          </p:cNvPr>
          <p:cNvSpPr>
            <a:spLocks noGrp="1"/>
          </p:cNvSpPr>
          <p:nvPr>
            <p:ph type="title" hasCustomPrompt="1"/>
          </p:nvPr>
        </p:nvSpPr>
        <p:spPr>
          <a:xfrm>
            <a:off x="287338" y="633000"/>
            <a:ext cx="8653462" cy="2224500"/>
          </a:xfrm>
        </p:spPr>
        <p:txBody>
          <a:bodyPr anchor="t">
            <a:noAutofit/>
          </a:bodyPr>
          <a:lstStyle>
            <a:lvl1pPr>
              <a:lnSpc>
                <a:spcPct val="85000"/>
              </a:lnSpc>
              <a:defRPr sz="20800">
                <a:solidFill>
                  <a:srgbClr val="326DD9"/>
                </a:solidFill>
              </a:defRPr>
            </a:lvl1pPr>
          </a:lstStyle>
          <a:p>
            <a:r>
              <a:rPr lang="en-US" dirty="0"/>
              <a:t>12345</a:t>
            </a:r>
            <a:endParaRPr lang="en-GB" dirty="0"/>
          </a:p>
        </p:txBody>
      </p:sp>
      <p:sp>
        <p:nvSpPr>
          <p:cNvPr id="8" name="Pladsholder til tekst 2">
            <a:extLst>
              <a:ext uri="{FF2B5EF4-FFF2-40B4-BE49-F238E27FC236}">
                <a16:creationId xmlns:a16="http://schemas.microsoft.com/office/drawing/2014/main" id="{DCADF324-ED0C-887B-572B-B53606182D15}"/>
              </a:ext>
            </a:extLst>
          </p:cNvPr>
          <p:cNvSpPr>
            <a:spLocks noGrp="1"/>
          </p:cNvSpPr>
          <p:nvPr>
            <p:ph type="body" idx="13" hasCustomPrompt="1"/>
          </p:nvPr>
        </p:nvSpPr>
        <p:spPr>
          <a:xfrm>
            <a:off x="62817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10" name="Text Placeholder 10">
            <a:extLst>
              <a:ext uri="{FF2B5EF4-FFF2-40B4-BE49-F238E27FC236}">
                <a16:creationId xmlns:a16="http://schemas.microsoft.com/office/drawing/2014/main" id="{E3463E2C-C068-93F6-8242-871F35728EB8}"/>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326DD9"/>
                </a:solidFill>
                <a:ea typeface="Octave" panose="02010804030201040203" pitchFamily="50" charset="0"/>
              </a:defRPr>
            </a:lvl1pPr>
          </a:lstStyle>
          <a:p>
            <a:pPr marL="144000" lvl="0" indent="-144000"/>
            <a:r>
              <a:rPr lang="en-GB" dirty="0"/>
              <a:t>Source</a:t>
            </a:r>
          </a:p>
        </p:txBody>
      </p:sp>
    </p:spTree>
    <p:extLst>
      <p:ext uri="{BB962C8B-B14F-4D97-AF65-F5344CB8AC3E}">
        <p14:creationId xmlns:p14="http://schemas.microsoft.com/office/powerpoint/2010/main" val="545572956"/>
      </p:ext>
    </p:extLst>
  </p:cSld>
  <p:clrMapOvr>
    <a:masterClrMapping/>
  </p:clrMapOvr>
  <p:extLst>
    <p:ext uri="{DCECCB84-F9BA-43D5-87BE-67443E8EF086}">
      <p15:sldGuideLst xmlns:p15="http://schemas.microsoft.com/office/powerpoint/2012/main">
        <p15:guide id="1" orient="horz" pos="1797" userDrawn="1">
          <p15:clr>
            <a:srgbClr val="FBAE40"/>
          </p15:clr>
        </p15:guide>
        <p15:guide id="2" orient="horz" pos="2795" userDrawn="1">
          <p15:clr>
            <a:srgbClr val="FBAE40"/>
          </p15:clr>
        </p15:guide>
        <p15:guide id="4" pos="3953" userDrawn="1">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Blank 4">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2810579949"/>
      </p:ext>
    </p:extLst>
  </p:cSld>
  <p:clrMapOvr>
    <a:masterClrMapping/>
  </p:clrMapOvr>
  <p:extLst>
    <p:ext uri="{DCECCB84-F9BA-43D5-87BE-67443E8EF086}">
      <p15:sldGuideLst xmlns:p15="http://schemas.microsoft.com/office/powerpoint/2012/main"/>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Large title intro 1">
    <p:bg>
      <p:bgPr>
        <a:solidFill>
          <a:srgbClr val="4C1C2A"/>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FF5B51"/>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FF5B51"/>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FF5B51"/>
                </a:solidFill>
              </a:defRPr>
            </a:lvl1pPr>
          </a:lstStyle>
          <a:p>
            <a:pPr lvl="0"/>
            <a:r>
              <a:rPr lang="en-GB" dirty="0"/>
              <a:t>Name Surname</a:t>
            </a:r>
          </a:p>
        </p:txBody>
      </p:sp>
    </p:spTree>
    <p:extLst>
      <p:ext uri="{BB962C8B-B14F-4D97-AF65-F5344CB8AC3E}">
        <p14:creationId xmlns:p14="http://schemas.microsoft.com/office/powerpoint/2010/main" val="3060734226"/>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Large title intro 2">
    <p:bg>
      <p:bgPr>
        <a:solidFill>
          <a:srgbClr val="FF5B51"/>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4C1C2A"/>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4C1C2A"/>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4C1C2A"/>
                </a:solidFill>
              </a:defRPr>
            </a:lvl1pPr>
          </a:lstStyle>
          <a:p>
            <a:pPr lvl="0"/>
            <a:r>
              <a:rPr lang="en-GB" dirty="0"/>
              <a:t>Name Surname</a:t>
            </a:r>
          </a:p>
        </p:txBody>
      </p:sp>
    </p:spTree>
    <p:extLst>
      <p:ext uri="{BB962C8B-B14F-4D97-AF65-F5344CB8AC3E}">
        <p14:creationId xmlns:p14="http://schemas.microsoft.com/office/powerpoint/2010/main" val="249107511"/>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Large title intro 3">
    <p:bg>
      <p:bgPr>
        <a:solidFill>
          <a:schemeClr val="tx2"/>
        </a:solidFill>
        <a:effectLst/>
      </p:bgPr>
    </p:bg>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62B919EB-60CF-2D83-6FAB-550A6181DB2D}"/>
              </a:ext>
            </a:extLst>
          </p:cNvPr>
          <p:cNvSpPr>
            <a:spLocks noGrp="1"/>
          </p:cNvSpPr>
          <p:nvPr>
            <p:ph type="pic" sz="quarter" idx="18"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3" name="Text Placeholder 7">
            <a:extLst>
              <a:ext uri="{FF2B5EF4-FFF2-40B4-BE49-F238E27FC236}">
                <a16:creationId xmlns:a16="http://schemas.microsoft.com/office/drawing/2014/main" id="{7A53E678-88EC-7DBC-E7D3-A9A79271532C}"/>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ext Placeholder 10">
            <a:extLst>
              <a:ext uri="{FF2B5EF4-FFF2-40B4-BE49-F238E27FC236}">
                <a16:creationId xmlns:a16="http://schemas.microsoft.com/office/drawing/2014/main" id="{F183AC6D-6AD6-B210-9301-316ECF293D4F}"/>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5" name="Text Placeholder 10">
            <a:extLst>
              <a:ext uri="{FF2B5EF4-FFF2-40B4-BE49-F238E27FC236}">
                <a16:creationId xmlns:a16="http://schemas.microsoft.com/office/drawing/2014/main" id="{8ABEE541-840A-B71A-D527-A92F7F0AD10E}"/>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
        <p:nvSpPr>
          <p:cNvPr id="7" name="Text Placeholder 9">
            <a:extLst>
              <a:ext uri="{FF2B5EF4-FFF2-40B4-BE49-F238E27FC236}">
                <a16:creationId xmlns:a16="http://schemas.microsoft.com/office/drawing/2014/main" id="{560CC1BD-F063-5FD1-E5DD-A5A4AAD79692}"/>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8" name="Titel 1">
            <a:extLst>
              <a:ext uri="{FF2B5EF4-FFF2-40B4-BE49-F238E27FC236}">
                <a16:creationId xmlns:a16="http://schemas.microsoft.com/office/drawing/2014/main" id="{BF2C98B7-5AC7-FADF-861A-5C575879AFF1}"/>
              </a:ext>
            </a:extLst>
          </p:cNvPr>
          <p:cNvSpPr>
            <a:spLocks noGrp="1"/>
          </p:cNvSpPr>
          <p:nvPr>
            <p:ph type="ctrTitle" hasCustomPrompt="1"/>
          </p:nvPr>
        </p:nvSpPr>
        <p:spPr>
          <a:xfrm>
            <a:off x="287338" y="179263"/>
            <a:ext cx="8745151" cy="3456663"/>
          </a:xfrm>
        </p:spPr>
        <p:txBody>
          <a:bodyPr anchor="t"/>
          <a:lstStyle>
            <a:lvl1pPr algn="l">
              <a:lnSpc>
                <a:spcPct val="85000"/>
              </a:lnSpc>
              <a:defRPr sz="14000">
                <a:solidFill>
                  <a:schemeClr val="bg1"/>
                </a:solidFill>
              </a:defRPr>
            </a:lvl1pPr>
          </a:lstStyle>
          <a:p>
            <a:r>
              <a:rPr lang="en-GB" dirty="0"/>
              <a:t>Large intro title</a:t>
            </a:r>
          </a:p>
        </p:txBody>
      </p:sp>
    </p:spTree>
    <p:extLst>
      <p:ext uri="{BB962C8B-B14F-4D97-AF65-F5344CB8AC3E}">
        <p14:creationId xmlns:p14="http://schemas.microsoft.com/office/powerpoint/2010/main" val="2794831829"/>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1">
    <p:bg>
      <p:bgPr>
        <a:solidFill>
          <a:srgbClr val="4C1C2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FF5B51"/>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FF5B51"/>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FF5B51"/>
                </a:solidFill>
              </a:defRPr>
            </a:lvl1pPr>
          </a:lstStyle>
          <a:p>
            <a:pPr lvl="0"/>
            <a:r>
              <a:rPr lang="en-GB" dirty="0"/>
              <a:t>Name Surname</a:t>
            </a:r>
          </a:p>
        </p:txBody>
      </p:sp>
    </p:spTree>
    <p:extLst>
      <p:ext uri="{BB962C8B-B14F-4D97-AF65-F5344CB8AC3E}">
        <p14:creationId xmlns:p14="http://schemas.microsoft.com/office/powerpoint/2010/main" val="1925558791"/>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2">
    <p:bg>
      <p:bgPr>
        <a:solidFill>
          <a:srgbClr val="FF5B5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4C1C2A"/>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4C1C2A"/>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4C1C2A"/>
                </a:solidFill>
              </a:defRPr>
            </a:lvl1pPr>
          </a:lstStyle>
          <a:p>
            <a:pPr lvl="0"/>
            <a:r>
              <a:rPr lang="en-GB" dirty="0"/>
              <a:t>Name Surname</a:t>
            </a:r>
          </a:p>
        </p:txBody>
      </p:sp>
    </p:spTree>
    <p:extLst>
      <p:ext uri="{BB962C8B-B14F-4D97-AF65-F5344CB8AC3E}">
        <p14:creationId xmlns:p14="http://schemas.microsoft.com/office/powerpoint/2010/main" val="4001992115"/>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3">
    <p:bg>
      <p:bgPr>
        <a:solidFill>
          <a:schemeClr val="tx2"/>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B6170DD-5D72-858B-B1A1-4C13EF0B8640}"/>
              </a:ext>
            </a:extLst>
          </p:cNvPr>
          <p:cNvSpPr>
            <a:spLocks noGrp="1"/>
          </p:cNvSpPr>
          <p:nvPr>
            <p:ph type="pic" sz="quarter" idx="17"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14" name="Text Placeholder 9">
            <a:extLst>
              <a:ext uri="{FF2B5EF4-FFF2-40B4-BE49-F238E27FC236}">
                <a16:creationId xmlns:a16="http://schemas.microsoft.com/office/drawing/2014/main" id="{73C3EFA6-6355-B629-74F1-845E037818B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15" name="Text Placeholder 7">
            <a:extLst>
              <a:ext uri="{FF2B5EF4-FFF2-40B4-BE49-F238E27FC236}">
                <a16:creationId xmlns:a16="http://schemas.microsoft.com/office/drawing/2014/main" id="{87DD8C0D-3929-6D83-297E-A85CA1EF2115}"/>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itel 1">
            <a:extLst>
              <a:ext uri="{FF2B5EF4-FFF2-40B4-BE49-F238E27FC236}">
                <a16:creationId xmlns:a16="http://schemas.microsoft.com/office/drawing/2014/main" id="{2A901208-F43E-30A2-7D6D-EFAB7DBEA33B}"/>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bg1"/>
                </a:solidFill>
              </a:defRPr>
            </a:lvl1pPr>
          </a:lstStyle>
          <a:p>
            <a:r>
              <a:rPr lang="en-GB" dirty="0">
                <a:effectLst/>
              </a:rPr>
              <a:t>Medium intro title (An option for longer titles that span multiple lines)</a:t>
            </a:r>
            <a:endParaRPr lang="en-GB" dirty="0"/>
          </a:p>
        </p:txBody>
      </p:sp>
      <p:sp>
        <p:nvSpPr>
          <p:cNvPr id="4" name="Text Placeholder 10">
            <a:extLst>
              <a:ext uri="{FF2B5EF4-FFF2-40B4-BE49-F238E27FC236}">
                <a16:creationId xmlns:a16="http://schemas.microsoft.com/office/drawing/2014/main" id="{A261B8A8-A485-D070-2929-0E9FFC77B9BA}"/>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6" name="Text Placeholder 10">
            <a:extLst>
              <a:ext uri="{FF2B5EF4-FFF2-40B4-BE49-F238E27FC236}">
                <a16:creationId xmlns:a16="http://schemas.microsoft.com/office/drawing/2014/main" id="{E80BE68B-3521-9EF8-D966-AF9E444204BE}"/>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Tree>
    <p:extLst>
      <p:ext uri="{BB962C8B-B14F-4D97-AF65-F5344CB8AC3E}">
        <p14:creationId xmlns:p14="http://schemas.microsoft.com/office/powerpoint/2010/main" val="1138795878"/>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1">
    <p:bg>
      <p:bgPr>
        <a:solidFill>
          <a:srgbClr val="4C1C2A"/>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FF5B51"/>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FF5B5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FF5B51"/>
                </a:solidFill>
              </a:defRPr>
            </a:lvl1pPr>
          </a:lstStyle>
          <a:p>
            <a:pPr lvl="0"/>
            <a:r>
              <a:rPr lang="en-GB" dirty="0"/>
              <a:t>Date</a:t>
            </a:r>
          </a:p>
        </p:txBody>
      </p:sp>
    </p:spTree>
    <p:extLst>
      <p:ext uri="{BB962C8B-B14F-4D97-AF65-F5344CB8AC3E}">
        <p14:creationId xmlns:p14="http://schemas.microsoft.com/office/powerpoint/2010/main" val="2232478031"/>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2">
    <p:bg>
      <p:bgPr>
        <a:solidFill>
          <a:srgbClr val="FF5B5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4C1C2A"/>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4C1C2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4C1C2A"/>
                </a:solidFill>
              </a:defRPr>
            </a:lvl1pPr>
          </a:lstStyle>
          <a:p>
            <a:pPr lvl="0"/>
            <a:r>
              <a:rPr lang="en-GB" dirty="0"/>
              <a:t>Date</a:t>
            </a:r>
          </a:p>
        </p:txBody>
      </p:sp>
    </p:spTree>
    <p:extLst>
      <p:ext uri="{BB962C8B-B14F-4D97-AF65-F5344CB8AC3E}">
        <p14:creationId xmlns:p14="http://schemas.microsoft.com/office/powerpoint/2010/main" val="4107695179"/>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Large text 1">
    <p:bg>
      <p:bgPr>
        <a:solidFill>
          <a:srgbClr val="4C1C2A"/>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FF5B51"/>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FF5B5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2961886253"/>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1">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chemeClr val="tx2"/>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2137667950"/>
      </p:ext>
    </p:extLst>
  </p:cSld>
  <p:clrMapOvr>
    <a:masterClrMapping/>
  </p:clrMapOvr>
  <p:extLst>
    <p:ext uri="{DCECCB84-F9BA-43D5-87BE-67443E8EF086}">
      <p15:sldGuideLst xmlns:p15="http://schemas.microsoft.com/office/powerpoint/2012/main">
        <p15:guide id="2" orient="horz" pos="1321" userDrawn="1">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Large text 2">
    <p:bg>
      <p:bgPr>
        <a:solidFill>
          <a:srgbClr val="FF5B5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4C1C2A"/>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2880975499"/>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Large text - Pictur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34B62B84-29FD-1AB1-61A1-EF5B624357CE}"/>
              </a:ext>
            </a:extLst>
          </p:cNvPr>
          <p:cNvSpPr>
            <a:spLocks noGrp="1"/>
          </p:cNvSpPr>
          <p:nvPr>
            <p:ph type="pic" sz="quarter" idx="16"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8" name="Pladsholder til tekst 2">
            <a:extLst>
              <a:ext uri="{FF2B5EF4-FFF2-40B4-BE49-F238E27FC236}">
                <a16:creationId xmlns:a16="http://schemas.microsoft.com/office/drawing/2014/main" id="{D8EF23A0-5305-6839-C550-ABDF27F78DF6}"/>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2" name="Text Placeholder 9">
            <a:extLst>
              <a:ext uri="{FF2B5EF4-FFF2-40B4-BE49-F238E27FC236}">
                <a16:creationId xmlns:a16="http://schemas.microsoft.com/office/drawing/2014/main" id="{4D82D557-796F-B7D3-6F66-DEFBD46404A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3" name="Text Placeholder 7">
            <a:extLst>
              <a:ext uri="{FF2B5EF4-FFF2-40B4-BE49-F238E27FC236}">
                <a16:creationId xmlns:a16="http://schemas.microsoft.com/office/drawing/2014/main" id="{D7B20B5D-BC4F-443B-46D2-886128DA7BEC}"/>
              </a:ext>
            </a:extLst>
          </p:cNvPr>
          <p:cNvSpPr>
            <a:spLocks noGrp="1"/>
          </p:cNvSpPr>
          <p:nvPr>
            <p:ph type="body" sz="quarter" idx="15"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6" name="Titel 1">
            <a:extLst>
              <a:ext uri="{FF2B5EF4-FFF2-40B4-BE49-F238E27FC236}">
                <a16:creationId xmlns:a16="http://schemas.microsoft.com/office/drawing/2014/main" id="{8EBAA076-F84C-4B95-8E12-8C34818D5E3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1"/>
                </a:solidFill>
              </a:defRPr>
            </a:lvl1pPr>
          </a:lstStyle>
          <a:p>
            <a:r>
              <a:rPr lang="en-GB" dirty="0">
                <a:effectLst/>
              </a:rPr>
              <a:t>New section intro text</a:t>
            </a:r>
            <a:endParaRPr lang="en-GB" dirty="0"/>
          </a:p>
        </p:txBody>
      </p:sp>
    </p:spTree>
    <p:extLst>
      <p:ext uri="{BB962C8B-B14F-4D97-AF65-F5344CB8AC3E}">
        <p14:creationId xmlns:p14="http://schemas.microsoft.com/office/powerpoint/2010/main" val="3199974335"/>
      </p:ext>
    </p:extLst>
  </p:cSld>
  <p:clrMapOvr>
    <a:masterClrMapping/>
  </p:clrMapOvr>
  <p:extLst>
    <p:ext uri="{DCECCB84-F9BA-43D5-87BE-67443E8EF086}">
      <p15:sldGuideLst xmlns:p15="http://schemas.microsoft.com/office/powerpoint/2012/main">
        <p15:guide id="1" orient="horz" pos="1661" userDrawn="1">
          <p15:clr>
            <a:srgbClr val="FBAE40"/>
          </p15:clr>
        </p15:guide>
        <p15:guide id="2" orient="horz" pos="2999" userDrawn="1">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Medium text 1">
    <p:bg>
      <p:bgPr>
        <a:solidFill>
          <a:srgbClr val="4C1C2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FF5B51"/>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FF5B5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Tree>
    <p:extLst>
      <p:ext uri="{BB962C8B-B14F-4D97-AF65-F5344CB8AC3E}">
        <p14:creationId xmlns:p14="http://schemas.microsoft.com/office/powerpoint/2010/main" val="1561945431"/>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Medium text 2">
    <p:bg>
      <p:bgPr>
        <a:solidFill>
          <a:srgbClr val="FF5B5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4C1C2A"/>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3613645607"/>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Medium text 3">
    <p:bg>
      <p:bgPr>
        <a:solidFill>
          <a:srgbClr val="EDE8E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4C1C2A"/>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3243842629"/>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Medium text 4">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4C1C2A"/>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3011816234"/>
      </p:ext>
    </p:extLst>
  </p:cSld>
  <p:clrMapOvr>
    <a:masterClrMapping/>
  </p:clrMapOvr>
  <p:extLst>
    <p:ext uri="{DCECCB84-F9BA-43D5-87BE-67443E8EF086}">
      <p15:sldGuideLst xmlns:p15="http://schemas.microsoft.com/office/powerpoint/2012/main">
        <p15:guide id="1" orient="horz" pos="1774" userDrawn="1">
          <p15:clr>
            <a:srgbClr val="FBAE40"/>
          </p15:clr>
        </p15:guide>
        <p15:guide id="2" orient="horz" pos="2999" userDrawn="1">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1">
    <p:bg>
      <p:bgPr>
        <a:solidFill>
          <a:srgbClr val="4C1C2A"/>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5999"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FF5B51"/>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FF5B5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5CC7F911-129C-BE15-0325-E360B5AA823E}"/>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rgbClr val="FF5B5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931BE722-D7FE-EC3C-337B-0C7296AED529}"/>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655662576"/>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13" userDrawn="1">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2">
    <p:bg>
      <p:bgPr>
        <a:solidFill>
          <a:srgbClr val="FF5B5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4C1C2A"/>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33BC46BC-57DD-D3D8-9DF7-1E0B69635122}"/>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rgbClr val="FF5B5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7C328D7F-6040-C4DA-A9F8-FA7866D5B1F3}"/>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746051267"/>
      </p:ext>
    </p:extLst>
  </p:cSld>
  <p:clrMapOvr>
    <a:masterClrMapping/>
  </p:clrMapOvr>
  <p:extLst>
    <p:ext uri="{DCECCB84-F9BA-43D5-87BE-67443E8EF086}">
      <p15:sldGuideLst xmlns:p15="http://schemas.microsoft.com/office/powerpoint/2012/main">
        <p15:guide id="1" orient="horz" pos="2931" userDrawn="1">
          <p15:clr>
            <a:srgbClr val="FBAE40"/>
          </p15:clr>
        </p15:guide>
        <p15:guide id="2" orient="horz" pos="3135" userDrawn="1">
          <p15:clr>
            <a:srgbClr val="FBAE40"/>
          </p15:clr>
        </p15:guide>
        <p15:guide id="3" pos="3840" userDrawn="1">
          <p15:clr>
            <a:srgbClr val="FBAE40"/>
          </p15:clr>
        </p15:guide>
        <p15:guide id="4" pos="3613" userDrawn="1">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3">
    <p:bg>
      <p:bgPr>
        <a:solidFill>
          <a:srgbClr val="EDE8EA"/>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4C1C2A"/>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F25DCB08-501D-9CB8-EB92-4AF6C7581BD5}"/>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rgbClr val="FF5B5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33BF0D26-6A76-BB1D-1331-913E016F29E7}"/>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153195297"/>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orient="horz" pos="3135" userDrawn="1">
          <p15:clr>
            <a:srgbClr val="FBAE40"/>
          </p15:clr>
        </p15:guide>
        <p15:guide id="4" orient="horz" pos="2931" userDrawn="1">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4C1C2A"/>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26CD81B0-3163-439C-0340-AF3D8DD1E1B9}"/>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C88F1442-2FC9-62AF-1D92-B5B23C1DE36A}"/>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205340039"/>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orient="horz" pos="2931" userDrawn="1">
          <p15:clr>
            <a:srgbClr val="FBAE40"/>
          </p15:clr>
        </p15:guide>
        <p15:guide id="4" orient="horz" pos="31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2">
    <p:bg>
      <p:bgPr>
        <a:solidFill>
          <a:srgbClr val="E0E9F9"/>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410356038"/>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Agenda 1">
    <p:bg>
      <p:bgPr>
        <a:solidFill>
          <a:srgbClr val="EDE8EA"/>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4C1C2A"/>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4C1C2A"/>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4C1C2A"/>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Tree>
    <p:extLst>
      <p:ext uri="{BB962C8B-B14F-4D97-AF65-F5344CB8AC3E}">
        <p14:creationId xmlns:p14="http://schemas.microsoft.com/office/powerpoint/2010/main" val="2339238431"/>
      </p:ext>
    </p:extLst>
  </p:cSld>
  <p:clrMapOvr>
    <a:masterClrMapping/>
  </p:clrMapOvr>
  <p:extLst>
    <p:ext uri="{DCECCB84-F9BA-43D5-87BE-67443E8EF086}">
      <p15:sldGuideLst xmlns:p15="http://schemas.microsoft.com/office/powerpoint/2012/main">
        <p15:guide id="1" orient="horz" pos="913" userDrawn="1">
          <p15:clr>
            <a:srgbClr val="FBAE40"/>
          </p15:clr>
        </p15:guide>
        <p15:guide id="2" orient="horz" pos="1117" userDrawn="1">
          <p15:clr>
            <a:srgbClr val="FBAE40"/>
          </p15:clr>
        </p15:guide>
        <p15:guide id="3" pos="914" userDrawn="1">
          <p15:clr>
            <a:srgbClr val="FBAE40"/>
          </p15:clr>
        </p15:guide>
        <p15:guide id="4" pos="982" userDrawn="1">
          <p15:clr>
            <a:srgbClr val="FBAE40"/>
          </p15:clr>
        </p15:guide>
        <p15:guide id="5" pos="5632" userDrawn="1">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4C1C2A"/>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4C1C2A"/>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4C1C2A"/>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456333102"/>
      </p:ext>
    </p:extLst>
  </p:cSld>
  <p:clrMapOvr>
    <a:masterClrMapping/>
  </p:clrMapOvr>
  <p:extLst>
    <p:ext uri="{DCECCB84-F9BA-43D5-87BE-67443E8EF086}">
      <p15:sldGuideLst xmlns:p15="http://schemas.microsoft.com/office/powerpoint/2012/main">
        <p15:guide id="1" pos="914" userDrawn="1">
          <p15:clr>
            <a:srgbClr val="FBAE40"/>
          </p15:clr>
        </p15:guide>
        <p15:guide id="2" pos="982" userDrawn="1">
          <p15:clr>
            <a:srgbClr val="FBAE40"/>
          </p15:clr>
        </p15:guide>
        <p15:guide id="3" pos="5632" userDrawn="1">
          <p15:clr>
            <a:srgbClr val="FBAE40"/>
          </p15:clr>
        </p15:guide>
        <p15:guide id="4" orient="horz" pos="913" userDrawn="1">
          <p15:clr>
            <a:srgbClr val="FBAE40"/>
          </p15:clr>
        </p15:guide>
        <p15:guide id="5" orient="horz" pos="1117" userDrawn="1">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rgbClr val="EDE8EA"/>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4C1C2A"/>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10" name="Text Placeholder 9">
            <a:extLst>
              <a:ext uri="{FF2B5EF4-FFF2-40B4-BE49-F238E27FC236}">
                <a16:creationId xmlns:a16="http://schemas.microsoft.com/office/drawing/2014/main" id="{5CF8FF74-177D-87AC-6850-9C8E423C1478}"/>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rgbClr val="FF5B51"/>
                </a:solidFill>
              </a:defRPr>
            </a:lvl1pPr>
          </a:lstStyle>
          <a:p>
            <a:pPr lvl="0"/>
            <a:r>
              <a:rPr lang="en-GB" noProof="0" dirty="0"/>
              <a:t>We bring stories to life</a:t>
            </a:r>
          </a:p>
        </p:txBody>
      </p:sp>
      <p:sp>
        <p:nvSpPr>
          <p:cNvPr id="11" name="Text Placeholder 7">
            <a:extLst>
              <a:ext uri="{FF2B5EF4-FFF2-40B4-BE49-F238E27FC236}">
                <a16:creationId xmlns:a16="http://schemas.microsoft.com/office/drawing/2014/main" id="{6843B4A2-E3C6-3862-C402-9C4819196E91}"/>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899737234"/>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orient="horz" pos="1003" userDrawn="1">
          <p15:clr>
            <a:srgbClr val="FBAE40"/>
          </p15:clr>
        </p15:guide>
        <p15:guide id="4" orient="horz" pos="1298" userDrawn="1">
          <p15:clr>
            <a:srgbClr val="FBAE40"/>
          </p15:clr>
        </p15:guide>
        <p15:guide id="5" pos="982" userDrawn="1">
          <p15:clr>
            <a:srgbClr val="FBAE40"/>
          </p15:clr>
        </p15:guide>
        <p15:guide id="6" pos="1164" userDrawn="1">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4C1C2A"/>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3" name="Text Placeholder 9">
            <a:extLst>
              <a:ext uri="{FF2B5EF4-FFF2-40B4-BE49-F238E27FC236}">
                <a16:creationId xmlns:a16="http://schemas.microsoft.com/office/drawing/2014/main" id="{1EAACBD4-42E9-ED35-72BF-4FA3FD2C7824}"/>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54DC7E1E-7BE0-B42B-9794-555F4524BAB1}"/>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920683679"/>
      </p:ext>
    </p:extLst>
  </p:cSld>
  <p:clrMapOvr>
    <a:masterClrMapping/>
  </p:clrMapOvr>
  <p:extLst>
    <p:ext uri="{DCECCB84-F9BA-43D5-87BE-67443E8EF086}">
      <p15:sldGuideLst xmlns:p15="http://schemas.microsoft.com/office/powerpoint/2012/main">
        <p15:guide id="1" pos="3840" userDrawn="1">
          <p15:clr>
            <a:srgbClr val="FBAE40"/>
          </p15:clr>
        </p15:guide>
        <p15:guide id="2" pos="3613" userDrawn="1">
          <p15:clr>
            <a:srgbClr val="FBAE40"/>
          </p15:clr>
        </p15:guide>
        <p15:guide id="3" pos="982" userDrawn="1">
          <p15:clr>
            <a:srgbClr val="FBAE40"/>
          </p15:clr>
        </p15:guide>
        <p15:guide id="4" pos="1164" userDrawn="1">
          <p15:clr>
            <a:srgbClr val="FBAE40"/>
          </p15:clr>
        </p15:guide>
        <p15:guide id="5" orient="horz" pos="1003" userDrawn="1">
          <p15:clr>
            <a:srgbClr val="FBAE40"/>
          </p15:clr>
        </p15:guide>
        <p15:guide id="6" orient="horz" pos="1298" userDrawn="1">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Medium Title &amp; Small Bullets">
    <p:bg>
      <p:bgPr>
        <a:solidFill>
          <a:schemeClr val="bg1"/>
        </a:solidFill>
        <a:effectLst/>
      </p:bgPr>
    </p:bg>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EFD9E3B6-AA80-F16B-1646-1EF9527139EE}"/>
              </a:ext>
            </a:extLst>
          </p:cNvPr>
          <p:cNvSpPr>
            <a:spLocks noGrp="1"/>
          </p:cNvSpPr>
          <p:nvPr>
            <p:ph sz="quarter" idx="13" hasCustomPrompt="1"/>
          </p:nvPr>
        </p:nvSpPr>
        <p:spPr>
          <a:xfrm>
            <a:off x="6322916" y="2250830"/>
            <a:ext cx="5580159" cy="3986457"/>
          </a:xfrm>
        </p:spPr>
        <p:txBody>
          <a:bodyPr/>
          <a:lstStyle>
            <a:lvl1pPr>
              <a:defRPr>
                <a:solidFill>
                  <a:srgbClr val="4C1C2A"/>
                </a:solidFill>
              </a:defRPr>
            </a:lvl1pPr>
            <a:lvl2pPr>
              <a:defRPr>
                <a:solidFill>
                  <a:srgbClr val="4C1C2A"/>
                </a:solidFill>
              </a:defRPr>
            </a:lvl2pPr>
            <a:lvl3pPr>
              <a:defRPr>
                <a:solidFill>
                  <a:srgbClr val="4C1C2A"/>
                </a:solidFill>
              </a:defRPr>
            </a:lvl3pPr>
            <a:lvl4pPr>
              <a:defRPr>
                <a:solidFill>
                  <a:srgbClr val="4C1C2A"/>
                </a:solidFill>
              </a:defRPr>
            </a:lvl4pPr>
            <a:lvl5pPr>
              <a:defRPr>
                <a:solidFill>
                  <a:srgbClr val="4C1C2A"/>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p:txBody>
      </p:sp>
      <p:sp>
        <p:nvSpPr>
          <p:cNvPr id="8" name="Content Placeholder 8">
            <a:extLst>
              <a:ext uri="{FF2B5EF4-FFF2-40B4-BE49-F238E27FC236}">
                <a16:creationId xmlns:a16="http://schemas.microsoft.com/office/drawing/2014/main" id="{5981D398-A209-3EE0-F4DC-4232D0915376}"/>
              </a:ext>
            </a:extLst>
          </p:cNvPr>
          <p:cNvSpPr>
            <a:spLocks noGrp="1"/>
          </p:cNvSpPr>
          <p:nvPr>
            <p:ph sz="quarter" idx="16" hasCustomPrompt="1"/>
          </p:nvPr>
        </p:nvSpPr>
        <p:spPr>
          <a:xfrm>
            <a:off x="287338" y="2250830"/>
            <a:ext cx="5595936" cy="3986457"/>
          </a:xfrm>
        </p:spPr>
        <p:txBody>
          <a:bodyPr/>
          <a:lstStyle>
            <a:lvl1pPr>
              <a:defRPr>
                <a:solidFill>
                  <a:srgbClr val="4C1C2A"/>
                </a:solidFill>
              </a:defRPr>
            </a:lvl1pPr>
            <a:lvl2pPr marL="216100" indent="0">
              <a:buNone/>
              <a:defRPr>
                <a:solidFill>
                  <a:srgbClr val="4C1C2A"/>
                </a:solidFill>
              </a:defRPr>
            </a:lvl2pPr>
            <a:lvl3pPr marL="432000" indent="0">
              <a:buNone/>
              <a:defRPr>
                <a:solidFill>
                  <a:srgbClr val="4C1C2A"/>
                </a:solidFill>
              </a:defRPr>
            </a:lvl3pPr>
            <a:lvl4pPr>
              <a:defRPr>
                <a:solidFill>
                  <a:srgbClr val="4C1C2A"/>
                </a:solidFill>
              </a:defRPr>
            </a:lvl4pPr>
            <a:lvl5pPr>
              <a:defRPr>
                <a:solidFill>
                  <a:srgbClr val="4C1C2A"/>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lvl="3"/>
            <a:endParaRPr lang="en-GB" dirty="0"/>
          </a:p>
        </p:txBody>
      </p:sp>
      <p:sp>
        <p:nvSpPr>
          <p:cNvPr id="10" name="Text Placeholder 10">
            <a:extLst>
              <a:ext uri="{FF2B5EF4-FFF2-40B4-BE49-F238E27FC236}">
                <a16:creationId xmlns:a16="http://schemas.microsoft.com/office/drawing/2014/main" id="{5DA4E841-D574-AB74-470F-E85F95E1235D}"/>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4C1C2A"/>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4C1C2A"/>
                </a:solidFill>
              </a:defRPr>
            </a:lvl1pPr>
          </a:lstStyle>
          <a:p>
            <a:r>
              <a:rPr lang="en-GB" dirty="0">
                <a:effectLst/>
              </a:rPr>
              <a:t>Headline, max two lines of text</a:t>
            </a:r>
            <a:endParaRPr lang="en-GB" dirty="0"/>
          </a:p>
        </p:txBody>
      </p:sp>
      <p:pic>
        <p:nvPicPr>
          <p:cNvPr id="6" name="Graphic 5">
            <a:extLst>
              <a:ext uri="{FF2B5EF4-FFF2-40B4-BE49-F238E27FC236}">
                <a16:creationId xmlns:a16="http://schemas.microsoft.com/office/drawing/2014/main" id="{68461974-5F73-8F48-4D17-6CFF65CD1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Tree>
    <p:extLst>
      <p:ext uri="{BB962C8B-B14F-4D97-AF65-F5344CB8AC3E}">
        <p14:creationId xmlns:p14="http://schemas.microsoft.com/office/powerpoint/2010/main" val="901508477"/>
      </p:ext>
    </p:extLst>
  </p:cSld>
  <p:clrMapOvr>
    <a:masterClrMapping/>
  </p:clrMapOvr>
  <p:extLst>
    <p:ext uri="{DCECCB84-F9BA-43D5-87BE-67443E8EF086}">
      <p15:sldGuideLst xmlns:p15="http://schemas.microsoft.com/office/powerpoint/2012/main">
        <p15:guide id="1" pos="3704" userDrawn="1">
          <p15:clr>
            <a:srgbClr val="FBAE40"/>
          </p15:clr>
        </p15:guide>
        <p15:guide id="2" pos="3976" userDrawn="1">
          <p15:clr>
            <a:srgbClr val="FBAE40"/>
          </p15:clr>
        </p15:guide>
        <p15:guide id="3" orient="horz" pos="1298" userDrawn="1">
          <p15:clr>
            <a:srgbClr val="FBAE40"/>
          </p15:clr>
        </p15:guide>
        <p15:guide id="4" orient="horz" pos="1412" userDrawn="1">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Headline, small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4C1C2A"/>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oAutofit/>
          </a:bodyPr>
          <a:lstStyle>
            <a:lvl1pPr>
              <a:lnSpc>
                <a:spcPct val="100000"/>
              </a:lnSpc>
              <a:defRPr sz="1800">
                <a:solidFill>
                  <a:srgbClr val="4C1C2A"/>
                </a:solidFill>
              </a:defRPr>
            </a:lvl1pPr>
            <a:lvl2pPr>
              <a:lnSpc>
                <a:spcPct val="100000"/>
              </a:lnSpc>
              <a:defRPr sz="1800">
                <a:solidFill>
                  <a:srgbClr val="4C1C2A"/>
                </a:solidFill>
              </a:defRPr>
            </a:lvl2pPr>
            <a:lvl3pPr>
              <a:lnSpc>
                <a:spcPct val="100000"/>
              </a:lnSpc>
              <a:defRPr sz="1800">
                <a:solidFill>
                  <a:srgbClr val="4C1C2A"/>
                </a:solidFill>
              </a:defRPr>
            </a:lvl3pPr>
            <a:lvl4pPr>
              <a:lnSpc>
                <a:spcPct val="100000"/>
              </a:lnSpc>
              <a:defRPr sz="1800">
                <a:solidFill>
                  <a:srgbClr val="4C1C2A"/>
                </a:solidFill>
              </a:defRPr>
            </a:lvl4pPr>
            <a:lvl5pPr>
              <a:lnSpc>
                <a:spcPct val="100000"/>
              </a:lnSpc>
              <a:defRPr sz="1800">
                <a:solidFill>
                  <a:srgbClr val="4C1C2A"/>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4C1C2A"/>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3018C41A-8D22-D325-51E3-E9804978FB6B}"/>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72635886-C5B0-64F0-D62D-D856ED0BF8C4}"/>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270702556"/>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434" userDrawn="1">
          <p15:clr>
            <a:srgbClr val="FBAE40"/>
          </p15:clr>
        </p15:guide>
        <p15:guide id="3" pos="3840" userDrawn="1">
          <p15:clr>
            <a:srgbClr val="FBAE40"/>
          </p15:clr>
        </p15:guide>
        <p15:guide id="4" pos="3727" userDrawn="1">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Medium Title &amp; Small Bullets 3 coloumn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4C1C2A"/>
                </a:solidFill>
              </a:defRPr>
            </a:lvl1pPr>
          </a:lstStyle>
          <a:p>
            <a:r>
              <a:rPr lang="en-GB" dirty="0">
                <a:effectLst/>
              </a:rPr>
              <a:t>Headline, max two lines of text</a:t>
            </a:r>
            <a:endParaRPr lang="en-GB" dirty="0"/>
          </a:p>
        </p:txBody>
      </p:sp>
      <p:sp>
        <p:nvSpPr>
          <p:cNvPr id="8" name="Content Placeholder 8">
            <a:extLst>
              <a:ext uri="{FF2B5EF4-FFF2-40B4-BE49-F238E27FC236}">
                <a16:creationId xmlns:a16="http://schemas.microsoft.com/office/drawing/2014/main" id="{EFA27DF2-A6C7-A022-4842-746557D90EF6}"/>
              </a:ext>
            </a:extLst>
          </p:cNvPr>
          <p:cNvSpPr>
            <a:spLocks noGrp="1"/>
          </p:cNvSpPr>
          <p:nvPr>
            <p:ph sz="quarter" idx="16" hasCustomPrompt="1"/>
          </p:nvPr>
        </p:nvSpPr>
        <p:spPr>
          <a:xfrm>
            <a:off x="8181078" y="2292263"/>
            <a:ext cx="3722400" cy="3952436"/>
          </a:xfrm>
          <a:solidFill>
            <a:srgbClr val="EDE8EA"/>
          </a:solidFill>
        </p:spPr>
        <p:txBody>
          <a:bodyPr lIns="144000" tIns="0" rIns="144000" bIns="144000">
            <a:noAutofit/>
          </a:bodyPr>
          <a:lstStyle>
            <a:lvl1pPr>
              <a:defRPr sz="1800">
                <a:solidFill>
                  <a:srgbClr val="4C1C2A"/>
                </a:solidFill>
              </a:defRPr>
            </a:lvl1pPr>
            <a:lvl2pPr>
              <a:defRPr sz="1800">
                <a:solidFill>
                  <a:srgbClr val="4C1C2A"/>
                </a:solidFill>
              </a:defRPr>
            </a:lvl2pPr>
            <a:lvl3pPr>
              <a:defRPr sz="1800">
                <a:solidFill>
                  <a:srgbClr val="4C1C2A"/>
                </a:solidFill>
              </a:defRPr>
            </a:lvl3pPr>
            <a:lvl4pPr>
              <a:defRPr sz="1800">
                <a:solidFill>
                  <a:srgbClr val="4C1C2A"/>
                </a:solidFill>
              </a:defRPr>
            </a:lvl4pPr>
            <a:lvl5pPr>
              <a:defRPr sz="1800">
                <a:solidFill>
                  <a:srgbClr val="4C1C2A"/>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4C1C2A"/>
                </a:solidFill>
                <a:ea typeface="Octave" panose="02010804030201040203" pitchFamily="50" charset="0"/>
              </a:defRPr>
            </a:lvl1pPr>
          </a:lstStyle>
          <a:p>
            <a:pPr marL="144000" lvl="0" indent="-144000"/>
            <a:r>
              <a:rPr lang="en-GB" dirty="0"/>
              <a:t>Source</a:t>
            </a:r>
          </a:p>
        </p:txBody>
      </p:sp>
      <p:sp>
        <p:nvSpPr>
          <p:cNvPr id="3" name="Content Placeholder 8">
            <a:extLst>
              <a:ext uri="{FF2B5EF4-FFF2-40B4-BE49-F238E27FC236}">
                <a16:creationId xmlns:a16="http://schemas.microsoft.com/office/drawing/2014/main" id="{16C10C69-C6A4-F0D5-A2E3-BE6E6C4832C6}"/>
              </a:ext>
            </a:extLst>
          </p:cNvPr>
          <p:cNvSpPr>
            <a:spLocks noGrp="1"/>
          </p:cNvSpPr>
          <p:nvPr>
            <p:ph sz="quarter" idx="13" hasCustomPrompt="1"/>
          </p:nvPr>
        </p:nvSpPr>
        <p:spPr>
          <a:xfrm>
            <a:off x="288001" y="2279737"/>
            <a:ext cx="3722400" cy="3965187"/>
          </a:xfrm>
        </p:spPr>
        <p:txBody>
          <a:bodyPr>
            <a:noAutofit/>
          </a:bodyPr>
          <a:lstStyle>
            <a:lvl1pPr>
              <a:lnSpc>
                <a:spcPct val="100000"/>
              </a:lnSpc>
              <a:defRPr sz="1800">
                <a:solidFill>
                  <a:srgbClr val="4C1C2A"/>
                </a:solidFill>
              </a:defRPr>
            </a:lvl1pPr>
            <a:lvl2pPr>
              <a:lnSpc>
                <a:spcPct val="100000"/>
              </a:lnSpc>
              <a:defRPr sz="1800">
                <a:solidFill>
                  <a:srgbClr val="4C1C2A"/>
                </a:solidFill>
              </a:defRPr>
            </a:lvl2pPr>
            <a:lvl3pPr>
              <a:lnSpc>
                <a:spcPct val="100000"/>
              </a:lnSpc>
              <a:defRPr sz="1800">
                <a:solidFill>
                  <a:srgbClr val="4C1C2A"/>
                </a:solidFill>
              </a:defRPr>
            </a:lvl3pPr>
            <a:lvl4pPr>
              <a:lnSpc>
                <a:spcPct val="100000"/>
              </a:lnSpc>
              <a:defRPr sz="1800">
                <a:solidFill>
                  <a:srgbClr val="4C1C2A"/>
                </a:solidFill>
              </a:defRPr>
            </a:lvl4pPr>
            <a:lvl5pPr>
              <a:lnSpc>
                <a:spcPct val="100000"/>
              </a:lnSpc>
              <a:defRPr sz="1800">
                <a:solidFill>
                  <a:srgbClr val="4C1C2A"/>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2" name="Content Placeholder 8">
            <a:extLst>
              <a:ext uri="{FF2B5EF4-FFF2-40B4-BE49-F238E27FC236}">
                <a16:creationId xmlns:a16="http://schemas.microsoft.com/office/drawing/2014/main" id="{52614D6B-ED70-30AA-588A-765CE7E68DE4}"/>
              </a:ext>
            </a:extLst>
          </p:cNvPr>
          <p:cNvSpPr>
            <a:spLocks noGrp="1"/>
          </p:cNvSpPr>
          <p:nvPr>
            <p:ph sz="quarter" idx="17" hasCustomPrompt="1"/>
          </p:nvPr>
        </p:nvSpPr>
        <p:spPr>
          <a:xfrm>
            <a:off x="4234800" y="2292263"/>
            <a:ext cx="3722400" cy="3952661"/>
          </a:xfrm>
        </p:spPr>
        <p:txBody>
          <a:bodyPr>
            <a:noAutofit/>
          </a:bodyPr>
          <a:lstStyle>
            <a:lvl1pPr>
              <a:lnSpc>
                <a:spcPct val="100000"/>
              </a:lnSpc>
              <a:defRPr sz="1800">
                <a:solidFill>
                  <a:srgbClr val="4C1C2A"/>
                </a:solidFill>
              </a:defRPr>
            </a:lvl1pPr>
            <a:lvl2pPr>
              <a:lnSpc>
                <a:spcPct val="100000"/>
              </a:lnSpc>
              <a:defRPr sz="1800">
                <a:solidFill>
                  <a:srgbClr val="4C1C2A"/>
                </a:solidFill>
              </a:defRPr>
            </a:lvl2pPr>
            <a:lvl3pPr>
              <a:lnSpc>
                <a:spcPct val="100000"/>
              </a:lnSpc>
              <a:defRPr sz="1800">
                <a:solidFill>
                  <a:srgbClr val="4C1C2A"/>
                </a:solidFill>
              </a:defRPr>
            </a:lvl3pPr>
            <a:lvl4pPr>
              <a:lnSpc>
                <a:spcPct val="100000"/>
              </a:lnSpc>
              <a:defRPr sz="1800">
                <a:solidFill>
                  <a:srgbClr val="4C1C2A"/>
                </a:solidFill>
              </a:defRPr>
            </a:lvl4pPr>
            <a:lvl5pPr>
              <a:lnSpc>
                <a:spcPct val="100000"/>
              </a:lnSpc>
              <a:defRPr sz="1800">
                <a:solidFill>
                  <a:srgbClr val="4C1C2A"/>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4" name="TextBox 3">
            <a:extLst>
              <a:ext uri="{FF2B5EF4-FFF2-40B4-BE49-F238E27FC236}">
                <a16:creationId xmlns:a16="http://schemas.microsoft.com/office/drawing/2014/main" id="{E051C304-AE1E-BF00-B921-E79BC69DA6C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pic>
        <p:nvPicPr>
          <p:cNvPr id="5" name="Graphic 4">
            <a:extLst>
              <a:ext uri="{FF2B5EF4-FFF2-40B4-BE49-F238E27FC236}">
                <a16:creationId xmlns:a16="http://schemas.microsoft.com/office/drawing/2014/main" id="{00DF1989-C671-320A-A1B9-320400C50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543104080"/>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1434" userDrawn="1">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Medium Title &amp; Large Bullet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8000" y="288000"/>
            <a:ext cx="8653462" cy="1718082"/>
          </a:xfrm>
        </p:spPr>
        <p:txBody>
          <a:bodyPr/>
          <a:lstStyle>
            <a:lvl1pPr>
              <a:lnSpc>
                <a:spcPct val="85000"/>
              </a:lnSpc>
              <a:defRPr sz="6800">
                <a:solidFill>
                  <a:srgbClr val="4C1C2A"/>
                </a:solidFill>
              </a:defRPr>
            </a:lvl1pPr>
          </a:lstStyle>
          <a:p>
            <a:r>
              <a:rPr lang="en-GB" dirty="0">
                <a:effectLst/>
              </a:rPr>
              <a:t>Headline, max two lines of text</a:t>
            </a:r>
            <a:endParaRPr lang="en-GB" dirty="0"/>
          </a:p>
        </p:txBody>
      </p:sp>
      <p:pic>
        <p:nvPicPr>
          <p:cNvPr id="8" name="Graphic 7">
            <a:extLst>
              <a:ext uri="{FF2B5EF4-FFF2-40B4-BE49-F238E27FC236}">
                <a16:creationId xmlns:a16="http://schemas.microsoft.com/office/drawing/2014/main" id="{FAA1537D-8F2D-0A96-4120-BFE5DBDA27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2" name="Text Placeholder 4">
            <a:extLst>
              <a:ext uri="{FF2B5EF4-FFF2-40B4-BE49-F238E27FC236}">
                <a16:creationId xmlns:a16="http://schemas.microsoft.com/office/drawing/2014/main" id="{80C8731A-2DB2-7BA6-CA7C-00D1360CE593}"/>
              </a:ext>
            </a:extLst>
          </p:cNvPr>
          <p:cNvSpPr>
            <a:spLocks noGrp="1"/>
          </p:cNvSpPr>
          <p:nvPr>
            <p:ph type="body" sz="quarter" idx="12" hasCustomPrompt="1"/>
          </p:nvPr>
        </p:nvSpPr>
        <p:spPr>
          <a:xfrm>
            <a:off x="287338" y="2300591"/>
            <a:ext cx="8653462" cy="3936697"/>
          </a:xfrm>
        </p:spPr>
        <p:txBody>
          <a:bodyPr anchor="b"/>
          <a:lstStyle>
            <a:lvl1pPr marL="285750" indent="-285750">
              <a:lnSpc>
                <a:spcPct val="85000"/>
              </a:lnSpc>
              <a:buFontTx/>
              <a:buChar char="-"/>
              <a:defRPr sz="4000">
                <a:solidFill>
                  <a:srgbClr val="4C1C2A"/>
                </a:solidFill>
              </a:defRPr>
            </a:lvl1pPr>
            <a:lvl2pPr marL="2161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a:defRPr>
                <a:solidFill>
                  <a:schemeClr val="bg1"/>
                </a:solidFill>
              </a:defRPr>
            </a:lvl5pPr>
          </a:lstStyle>
          <a:p>
            <a:pPr lvl="0"/>
            <a:r>
              <a:rPr lang="en-GB" dirty="0">
                <a:effectLst/>
              </a:rPr>
              <a:t>Large bullet example</a:t>
            </a:r>
          </a:p>
          <a:p>
            <a:pPr lvl="0"/>
            <a:r>
              <a:rPr lang="en-GB" dirty="0">
                <a:effectLst/>
              </a:rPr>
              <a:t>Large bullet example</a:t>
            </a:r>
          </a:p>
          <a:p>
            <a:pPr lvl="0"/>
            <a:r>
              <a:rPr lang="en-GB" dirty="0">
                <a:effectLst/>
              </a:rPr>
              <a:t>Large bullet example</a:t>
            </a:r>
          </a:p>
        </p:txBody>
      </p:sp>
      <p:sp>
        <p:nvSpPr>
          <p:cNvPr id="3" name="TextBox 2">
            <a:extLst>
              <a:ext uri="{FF2B5EF4-FFF2-40B4-BE49-F238E27FC236}">
                <a16:creationId xmlns:a16="http://schemas.microsoft.com/office/drawing/2014/main" id="{AF3D68DB-A996-0820-4295-4635E46AEF6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52939146"/>
      </p:ext>
    </p:extLst>
  </p:cSld>
  <p:clrMapOvr>
    <a:masterClrMapping/>
  </p:clrMapOvr>
  <p:extLst>
    <p:ext uri="{DCECCB84-F9BA-43D5-87BE-67443E8EF086}">
      <p15:sldGuideLst xmlns:p15="http://schemas.microsoft.com/office/powerpoint/2012/main">
        <p15:guide id="1" orient="horz" pos="1457" userDrawn="1">
          <p15:clr>
            <a:srgbClr val="FBAE40"/>
          </p15:clr>
        </p15:guide>
        <p15:guide id="2" pos="5632" userDrawn="1">
          <p15:clr>
            <a:srgbClr val="FBAE40"/>
          </p15:clr>
        </p15:guide>
        <p15:guide id="3" orient="horz" pos="1275" userDrawn="1">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Headline, large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4C1C2A"/>
                </a:solidFill>
              </a:defRPr>
            </a:lvl1pPr>
          </a:lstStyle>
          <a:p>
            <a:r>
              <a:rPr lang="en-GB" dirty="0"/>
              <a:t>Headline, max 2 lines</a:t>
            </a:r>
            <a:endParaRPr lang="da-DK" dirty="0"/>
          </a:p>
        </p:txBody>
      </p:sp>
      <p:sp>
        <p:nvSpPr>
          <p:cNvPr id="3" name="Footer Placeholder 2">
            <a:extLst>
              <a:ext uri="{FF2B5EF4-FFF2-40B4-BE49-F238E27FC236}">
                <a16:creationId xmlns:a16="http://schemas.microsoft.com/office/drawing/2014/main" id="{29C3F3C1-91C6-F21B-3448-F48F02890576}"/>
              </a:ext>
            </a:extLst>
          </p:cNvPr>
          <p:cNvSpPr>
            <a:spLocks noGrp="1"/>
          </p:cNvSpPr>
          <p:nvPr>
            <p:ph type="ftr" sz="quarter" idx="10"/>
          </p:nvPr>
        </p:nvSpPr>
        <p:spPr/>
        <p:txBody>
          <a:bodyPr/>
          <a:lstStyle>
            <a:lvl1pPr>
              <a:defRPr>
                <a:solidFill>
                  <a:schemeClr val="bg1"/>
                </a:solidFill>
              </a:defRPr>
            </a:lvl1pPr>
          </a:lstStyle>
          <a:p>
            <a:r>
              <a:rPr lang="en-GB"/>
              <a:t>We bring stories to life</a:t>
            </a:r>
            <a:endParaRPr lang="en-GB"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chor="b">
            <a:noAutofit/>
          </a:bodyPr>
          <a:lstStyle>
            <a:lvl1pPr>
              <a:lnSpc>
                <a:spcPct val="100000"/>
              </a:lnSpc>
              <a:defRPr sz="4000">
                <a:solidFill>
                  <a:srgbClr val="4C1C2A"/>
                </a:solidFill>
              </a:defRPr>
            </a:lvl1pPr>
            <a:lvl2pPr marL="216100" indent="0">
              <a:lnSpc>
                <a:spcPct val="100000"/>
              </a:lnSpc>
              <a:buNone/>
              <a:defRPr sz="4000"/>
            </a:lvl2pPr>
            <a:lvl3pPr marL="432000" indent="0">
              <a:lnSpc>
                <a:spcPct val="100000"/>
              </a:lnSpc>
              <a:buNone/>
              <a:defRPr sz="4000"/>
            </a:lvl3pPr>
            <a:lvl4pPr marL="648000" indent="0">
              <a:lnSpc>
                <a:spcPct val="100000"/>
              </a:lnSpc>
              <a:buNone/>
              <a:defRPr sz="4000"/>
            </a:lvl4pPr>
            <a:lvl5pPr>
              <a:lnSpc>
                <a:spcPct val="100000"/>
              </a:lnSpc>
              <a:defRPr sz="4000"/>
            </a:lvl5pPr>
          </a:lstStyle>
          <a:p>
            <a:pPr lvl="0"/>
            <a:r>
              <a:rPr lang="en-GB" dirty="0"/>
              <a:t>Large Bullet Example</a:t>
            </a:r>
          </a:p>
          <a:p>
            <a:pPr lvl="0"/>
            <a:r>
              <a:rPr lang="en-GB" dirty="0"/>
              <a:t>Large Bullet Example</a:t>
            </a:r>
          </a:p>
          <a:p>
            <a:pPr lvl="0"/>
            <a:r>
              <a:rPr lang="en-GB" dirty="0"/>
              <a:t>Large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4C1C2A"/>
                </a:solidFill>
                <a:ea typeface="Octave" panose="02010804030201040203" pitchFamily="50" charset="0"/>
              </a:defRPr>
            </a:lvl1pPr>
          </a:lstStyle>
          <a:p>
            <a:pPr marL="144000" lvl="0" indent="-144000"/>
            <a:r>
              <a:rPr lang="en-GB" dirty="0"/>
              <a:t>Source</a:t>
            </a:r>
          </a:p>
        </p:txBody>
      </p:sp>
      <p:sp>
        <p:nvSpPr>
          <p:cNvPr id="6" name="Text Placeholder 7">
            <a:extLst>
              <a:ext uri="{FF2B5EF4-FFF2-40B4-BE49-F238E27FC236}">
                <a16:creationId xmlns:a16="http://schemas.microsoft.com/office/drawing/2014/main" id="{E1681CAC-7A0B-942F-9C4A-F2CFAF00E227}"/>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935250759"/>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434" userDrawn="1">
          <p15:clr>
            <a:srgbClr val="FBAE40"/>
          </p15:clr>
        </p15:guide>
        <p15:guide id="3" pos="3840" userDrawn="1">
          <p15:clr>
            <a:srgbClr val="FBAE40"/>
          </p15:clr>
        </p15:guide>
        <p15:guide id="4" pos="3727" userDrawn="1">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Headline, Picture &amp; Small Bullets">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0F1CEA-FF84-8F14-510E-1C367948A6C2}"/>
              </a:ext>
            </a:extLst>
          </p:cNvPr>
          <p:cNvSpPr>
            <a:spLocks noGrp="1"/>
          </p:cNvSpPr>
          <p:nvPr>
            <p:ph type="pic" sz="quarter" idx="14" hasCustomPrompt="1"/>
          </p:nvPr>
        </p:nvSpPr>
        <p:spPr>
          <a:xfrm>
            <a:off x="287338" y="2060575"/>
            <a:ext cx="5591175" cy="418435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1" name="Content Placeholder 10">
            <a:extLst>
              <a:ext uri="{FF2B5EF4-FFF2-40B4-BE49-F238E27FC236}">
                <a16:creationId xmlns:a16="http://schemas.microsoft.com/office/drawing/2014/main" id="{F313041C-C276-C894-6D48-1146E0B8A471}"/>
              </a:ext>
            </a:extLst>
          </p:cNvPr>
          <p:cNvSpPr>
            <a:spLocks noGrp="1"/>
          </p:cNvSpPr>
          <p:nvPr>
            <p:ph sz="quarter" idx="16" hasCustomPrompt="1"/>
          </p:nvPr>
        </p:nvSpPr>
        <p:spPr>
          <a:xfrm>
            <a:off x="6321425" y="2060575"/>
            <a:ext cx="5578475" cy="4174900"/>
          </a:xfrm>
        </p:spPr>
        <p:txBody>
          <a:bodyPr/>
          <a:lstStyle>
            <a:lvl1pPr>
              <a:defRPr>
                <a:solidFill>
                  <a:srgbClr val="4C1C2A"/>
                </a:solidFill>
              </a:defRPr>
            </a:lvl1pPr>
            <a:lvl2pPr>
              <a:defRPr>
                <a:solidFill>
                  <a:srgbClr val="4C1C2A"/>
                </a:solidFill>
              </a:defRPr>
            </a:lvl2pPr>
            <a:lvl3pPr>
              <a:defRPr>
                <a:solidFill>
                  <a:srgbClr val="4C1C2A"/>
                </a:solidFill>
              </a:defRPr>
            </a:lvl3pPr>
            <a:lvl4pPr>
              <a:defRPr>
                <a:solidFill>
                  <a:srgbClr val="4C1C2A"/>
                </a:solidFill>
              </a:defRPr>
            </a:lvl4pPr>
            <a:lvl5pPr>
              <a:defRPr>
                <a:solidFill>
                  <a:srgbClr val="4C1C2A"/>
                </a:solidFill>
              </a:defRPr>
            </a:lvl5pPr>
          </a:lstStyle>
          <a:p>
            <a:pPr lvl="0"/>
            <a:r>
              <a:rPr lang="en-GB" dirty="0">
                <a:effectLst/>
              </a:rPr>
              <a:t>Bullet example</a:t>
            </a:r>
          </a:p>
          <a:p>
            <a:pPr lvl="1"/>
            <a:r>
              <a:rPr lang="en-GB" dirty="0">
                <a:effectLst/>
              </a:rPr>
              <a:t>Bullet example</a:t>
            </a:r>
          </a:p>
          <a:p>
            <a:pPr lvl="2"/>
            <a:r>
              <a:rPr lang="en-GB" dirty="0">
                <a:effectLst/>
              </a:rPr>
              <a:t>Bullet example</a:t>
            </a:r>
          </a:p>
          <a:p>
            <a:pPr lvl="3"/>
            <a:r>
              <a:rPr lang="en-GB" dirty="0">
                <a:effectLst/>
              </a:rPr>
              <a:t>Bullet example</a:t>
            </a:r>
          </a:p>
          <a:p>
            <a:pPr lvl="4"/>
            <a:r>
              <a:rPr lang="en-GB" dirty="0">
                <a:effectLst/>
              </a:rPr>
              <a:t>Bullet example</a:t>
            </a:r>
            <a:endParaRPr lang="en-GB" dirty="0"/>
          </a:p>
        </p:txBody>
      </p:sp>
      <p:sp>
        <p:nvSpPr>
          <p:cNvPr id="13" name="Text Placeholder 10">
            <a:extLst>
              <a:ext uri="{FF2B5EF4-FFF2-40B4-BE49-F238E27FC236}">
                <a16:creationId xmlns:a16="http://schemas.microsoft.com/office/drawing/2014/main" id="{B0388A74-2DC5-0EB1-D6A4-A42196B0C5AF}"/>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4C1C2A"/>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54D36AE9-5ABA-592E-74C6-90EDD2DB66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3" name="Title 2">
            <a:extLst>
              <a:ext uri="{FF2B5EF4-FFF2-40B4-BE49-F238E27FC236}">
                <a16:creationId xmlns:a16="http://schemas.microsoft.com/office/drawing/2014/main" id="{320E614C-196D-5633-5A7C-050B0ADB2BD3}"/>
              </a:ext>
            </a:extLst>
          </p:cNvPr>
          <p:cNvSpPr>
            <a:spLocks noGrp="1"/>
          </p:cNvSpPr>
          <p:nvPr>
            <p:ph type="title" hasCustomPrompt="1"/>
          </p:nvPr>
        </p:nvSpPr>
        <p:spPr>
          <a:xfrm>
            <a:off x="287338" y="287337"/>
            <a:ext cx="8662515" cy="1773238"/>
          </a:xfrm>
        </p:spPr>
        <p:txBody>
          <a:bodyPr/>
          <a:lstStyle>
            <a:lvl1pPr>
              <a:defRPr>
                <a:solidFill>
                  <a:srgbClr val="4C1C2A"/>
                </a:solidFill>
              </a:defRPr>
            </a:lvl1pPr>
          </a:lstStyle>
          <a:p>
            <a:r>
              <a:rPr lang="en-GB" dirty="0">
                <a:effectLst/>
              </a:rPr>
              <a:t>Headline, max two lines of text</a:t>
            </a:r>
            <a:endParaRPr lang="en-GB" dirty="0"/>
          </a:p>
        </p:txBody>
      </p:sp>
      <p:pic>
        <p:nvPicPr>
          <p:cNvPr id="5" name="Graphic 4">
            <a:extLst>
              <a:ext uri="{FF2B5EF4-FFF2-40B4-BE49-F238E27FC236}">
                <a16:creationId xmlns:a16="http://schemas.microsoft.com/office/drawing/2014/main" id="{54FF1567-0FB2-DBEF-A4D0-187D25A762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463571379"/>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3704">
          <p15:clr>
            <a:srgbClr val="FBAE40"/>
          </p15:clr>
        </p15:guide>
        <p15:guide id="4" pos="3976">
          <p15:clr>
            <a:srgbClr val="FBAE40"/>
          </p15:clr>
        </p15:guide>
        <p15:guide id="5" orient="horz">
          <p15:clr>
            <a:srgbClr val="FBAE40"/>
          </p15:clr>
        </p15:guide>
        <p15:guide id="6" orient="horz" pos="4320">
          <p15:clr>
            <a:srgbClr val="FBAE40"/>
          </p15:clr>
        </p15:guide>
        <p15:guide id="7" orient="horz" pos="1298"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1">
    <p:bg>
      <p:bgPr>
        <a:solidFill>
          <a:srgbClr val="326DD9"/>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chemeClr val="bg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chemeClr val="bg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1"/>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chemeClr val="bg1"/>
                </a:solidFill>
              </a:defRPr>
            </a:lvl1pPr>
          </a:lstStyle>
          <a:p>
            <a:r>
              <a:rPr lang="en-US" dirty="0"/>
              <a:t>Headline, 1 line of text</a:t>
            </a:r>
            <a:endParaRPr lang="en-GB" dirty="0"/>
          </a:p>
        </p:txBody>
      </p:sp>
      <p:pic>
        <p:nvPicPr>
          <p:cNvPr id="7" name="Graphic 6">
            <a:extLst>
              <a:ext uri="{FF2B5EF4-FFF2-40B4-BE49-F238E27FC236}">
                <a16:creationId xmlns:a16="http://schemas.microsoft.com/office/drawing/2014/main" id="{4642FFD5-C918-758A-FBE9-35A5855D847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623389552"/>
      </p:ext>
    </p:extLst>
  </p:cSld>
  <p:clrMapOvr>
    <a:masterClrMapping/>
  </p:clrMapOvr>
  <p:extLst>
    <p:ext uri="{DCECCB84-F9BA-43D5-87BE-67443E8EF086}">
      <p15:sldGuideLst xmlns:p15="http://schemas.microsoft.com/office/powerpoint/2012/main">
        <p15:guide id="1" orient="horz" pos="867" userDrawn="1">
          <p15:clr>
            <a:srgbClr val="FBAE40"/>
          </p15:clr>
        </p15:guide>
        <p15:guide id="2" orient="horz" pos="1185" userDrawn="1">
          <p15:clr>
            <a:srgbClr val="FBAE40"/>
          </p15:clr>
        </p15:guide>
        <p15:guide id="3" orient="horz" pos="1706" userDrawn="1">
          <p15:clr>
            <a:srgbClr val="FBAE40"/>
          </p15:clr>
        </p15:guide>
        <p15:guide id="4" pos="3840" userDrawn="1">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3 Columns w. Number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4C1C2A"/>
                </a:solidFill>
              </a:defRPr>
            </a:lvl1pPr>
          </a:lstStyle>
          <a:p>
            <a:r>
              <a:rPr lang="en-GB" dirty="0">
                <a:effectLst/>
              </a:rPr>
              <a:t>Headline, max two lines of text</a:t>
            </a:r>
            <a:endParaRPr lang="en-GB" dirty="0"/>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4C1C2A"/>
                </a:solidFill>
                <a:ea typeface="Octave" panose="02010804030201040203" pitchFamily="50" charset="0"/>
              </a:defRPr>
            </a:lvl1pPr>
          </a:lstStyle>
          <a:p>
            <a:pPr marL="144000" lvl="0" indent="-144000"/>
            <a:r>
              <a:rPr lang="en-GB" dirty="0"/>
              <a:t>Source</a:t>
            </a:r>
          </a:p>
        </p:txBody>
      </p:sp>
      <p:sp>
        <p:nvSpPr>
          <p:cNvPr id="2" name="Content Placeholder 8">
            <a:extLst>
              <a:ext uri="{FF2B5EF4-FFF2-40B4-BE49-F238E27FC236}">
                <a16:creationId xmlns:a16="http://schemas.microsoft.com/office/drawing/2014/main" id="{485FEF80-7FF0-03A5-C061-BBE68B50A7FC}"/>
              </a:ext>
            </a:extLst>
          </p:cNvPr>
          <p:cNvSpPr>
            <a:spLocks noGrp="1"/>
          </p:cNvSpPr>
          <p:nvPr>
            <p:ph sz="quarter" idx="13" hasCustomPrompt="1"/>
          </p:nvPr>
        </p:nvSpPr>
        <p:spPr>
          <a:xfrm>
            <a:off x="297237" y="4367644"/>
            <a:ext cx="3722400" cy="1869643"/>
          </a:xfrm>
        </p:spPr>
        <p:txBody>
          <a:bodyPr anchor="t">
            <a:noAutofit/>
          </a:bodyPr>
          <a:lstStyle>
            <a:lvl1pPr>
              <a:lnSpc>
                <a:spcPct val="100000"/>
              </a:lnSpc>
              <a:defRPr sz="1800">
                <a:solidFill>
                  <a:srgbClr val="4C1C2A"/>
                </a:solidFill>
              </a:defRPr>
            </a:lvl1pPr>
            <a:lvl2pPr>
              <a:lnSpc>
                <a:spcPct val="100000"/>
              </a:lnSpc>
              <a:defRPr sz="1800">
                <a:solidFill>
                  <a:srgbClr val="4C1C2A"/>
                </a:solidFill>
              </a:defRPr>
            </a:lvl2pPr>
            <a:lvl3pPr>
              <a:lnSpc>
                <a:spcPct val="100000"/>
              </a:lnSpc>
              <a:defRPr sz="1800">
                <a:solidFill>
                  <a:srgbClr val="4C1C2A"/>
                </a:solidFill>
              </a:defRPr>
            </a:lvl3pPr>
            <a:lvl4pPr>
              <a:lnSpc>
                <a:spcPct val="100000"/>
              </a:lnSpc>
              <a:defRPr sz="1800">
                <a:solidFill>
                  <a:srgbClr val="4C1C2A"/>
                </a:solidFill>
              </a:defRPr>
            </a:lvl4pPr>
            <a:lvl5pPr>
              <a:lnSpc>
                <a:spcPct val="100000"/>
              </a:lnSpc>
              <a:defRPr sz="1800"/>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p:txBody>
      </p:sp>
      <p:sp>
        <p:nvSpPr>
          <p:cNvPr id="3" name="Content Placeholder 8">
            <a:extLst>
              <a:ext uri="{FF2B5EF4-FFF2-40B4-BE49-F238E27FC236}">
                <a16:creationId xmlns:a16="http://schemas.microsoft.com/office/drawing/2014/main" id="{B9682658-8F2A-B781-0342-4A9310F93CA9}"/>
              </a:ext>
            </a:extLst>
          </p:cNvPr>
          <p:cNvSpPr>
            <a:spLocks noGrp="1"/>
          </p:cNvSpPr>
          <p:nvPr>
            <p:ph sz="quarter" idx="16" hasCustomPrompt="1"/>
          </p:nvPr>
        </p:nvSpPr>
        <p:spPr>
          <a:xfrm>
            <a:off x="4239924" y="4367644"/>
            <a:ext cx="3722400" cy="1869643"/>
          </a:xfrm>
        </p:spPr>
        <p:txBody>
          <a:bodyPr anchor="t">
            <a:noAutofit/>
          </a:bodyPr>
          <a:lstStyle>
            <a:lvl1pPr>
              <a:lnSpc>
                <a:spcPct val="100000"/>
              </a:lnSpc>
              <a:defRPr sz="1800">
                <a:solidFill>
                  <a:srgbClr val="4C1C2A"/>
                </a:solidFill>
              </a:defRPr>
            </a:lvl1pPr>
            <a:lvl2pPr>
              <a:lnSpc>
                <a:spcPct val="100000"/>
              </a:lnSpc>
              <a:defRPr sz="1800">
                <a:solidFill>
                  <a:srgbClr val="4C1C2A"/>
                </a:solidFill>
              </a:defRPr>
            </a:lvl2pPr>
            <a:lvl3pPr>
              <a:lnSpc>
                <a:spcPct val="100000"/>
              </a:lnSpc>
              <a:defRPr sz="1800">
                <a:solidFill>
                  <a:srgbClr val="4C1C2A"/>
                </a:solidFill>
              </a:defRPr>
            </a:lvl3pPr>
            <a:lvl4pPr>
              <a:lnSpc>
                <a:spcPct val="100000"/>
              </a:lnSpc>
              <a:defRPr sz="1800">
                <a:solidFill>
                  <a:srgbClr val="4C1C2A"/>
                </a:solidFill>
              </a:defRPr>
            </a:lvl4pPr>
            <a:lvl5pPr>
              <a:lnSpc>
                <a:spcPct val="100000"/>
              </a:lnSpc>
              <a:defRPr sz="1800">
                <a:solidFill>
                  <a:srgbClr val="4C1C2A"/>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6" name="Content Placeholder 8">
            <a:extLst>
              <a:ext uri="{FF2B5EF4-FFF2-40B4-BE49-F238E27FC236}">
                <a16:creationId xmlns:a16="http://schemas.microsoft.com/office/drawing/2014/main" id="{4D069603-BABF-C81E-27E8-2A558E0CE7BC}"/>
              </a:ext>
            </a:extLst>
          </p:cNvPr>
          <p:cNvSpPr>
            <a:spLocks noGrp="1"/>
          </p:cNvSpPr>
          <p:nvPr>
            <p:ph sz="quarter" idx="17" hasCustomPrompt="1"/>
          </p:nvPr>
        </p:nvSpPr>
        <p:spPr>
          <a:xfrm>
            <a:off x="8182611" y="4367645"/>
            <a:ext cx="3720464" cy="1869643"/>
          </a:xfrm>
        </p:spPr>
        <p:txBody>
          <a:bodyPr anchor="t">
            <a:noAutofit/>
          </a:bodyPr>
          <a:lstStyle>
            <a:lvl1pPr>
              <a:lnSpc>
                <a:spcPct val="100000"/>
              </a:lnSpc>
              <a:defRPr sz="1800">
                <a:solidFill>
                  <a:srgbClr val="4C1C2A"/>
                </a:solidFill>
              </a:defRPr>
            </a:lvl1pPr>
            <a:lvl2pPr>
              <a:lnSpc>
                <a:spcPct val="100000"/>
              </a:lnSpc>
              <a:defRPr sz="1800">
                <a:solidFill>
                  <a:srgbClr val="4C1C2A"/>
                </a:solidFill>
              </a:defRPr>
            </a:lvl2pPr>
            <a:lvl3pPr>
              <a:lnSpc>
                <a:spcPct val="100000"/>
              </a:lnSpc>
              <a:defRPr sz="1800">
                <a:solidFill>
                  <a:srgbClr val="4C1C2A"/>
                </a:solidFill>
              </a:defRPr>
            </a:lvl3pPr>
            <a:lvl4pPr>
              <a:lnSpc>
                <a:spcPct val="100000"/>
              </a:lnSpc>
              <a:defRPr sz="1800">
                <a:solidFill>
                  <a:srgbClr val="4C1C2A"/>
                </a:solidFill>
              </a:defRPr>
            </a:lvl4pPr>
            <a:lvl5pPr>
              <a:lnSpc>
                <a:spcPct val="100000"/>
              </a:lnSpc>
              <a:defRPr sz="1800">
                <a:solidFill>
                  <a:srgbClr val="4C1C2A"/>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11" name="Text Placeholder 10">
            <a:extLst>
              <a:ext uri="{FF2B5EF4-FFF2-40B4-BE49-F238E27FC236}">
                <a16:creationId xmlns:a16="http://schemas.microsoft.com/office/drawing/2014/main" id="{8BFD28DE-4733-8AC8-DD88-B60970E13F0E}"/>
              </a:ext>
            </a:extLst>
          </p:cNvPr>
          <p:cNvSpPr>
            <a:spLocks noGrp="1"/>
          </p:cNvSpPr>
          <p:nvPr>
            <p:ph type="body" sz="quarter" idx="18" hasCustomPrompt="1"/>
          </p:nvPr>
        </p:nvSpPr>
        <p:spPr>
          <a:xfrm>
            <a:off x="296574" y="2292263"/>
            <a:ext cx="3709949" cy="1934222"/>
          </a:xfrm>
        </p:spPr>
        <p:txBody>
          <a:bodyPr anchor="b"/>
          <a:lstStyle>
            <a:lvl1pPr marL="0" indent="0">
              <a:lnSpc>
                <a:spcPct val="80000"/>
              </a:lnSpc>
              <a:spcBef>
                <a:spcPts val="0"/>
              </a:spcBef>
              <a:buNone/>
              <a:defRPr sz="6800" spc="0" baseline="0">
                <a:solidFill>
                  <a:srgbClr val="4C1C2A"/>
                </a:solidFill>
                <a:latin typeface="+mj-lt"/>
              </a:defRPr>
            </a:lvl1pPr>
          </a:lstStyle>
          <a:p>
            <a:pPr lvl="0"/>
            <a:r>
              <a:rPr lang="en-DK" dirty="0">
                <a:effectLst/>
              </a:rPr>
              <a:t>12%</a:t>
            </a:r>
            <a:endParaRPr lang="en-GB" dirty="0"/>
          </a:p>
        </p:txBody>
      </p:sp>
      <p:sp>
        <p:nvSpPr>
          <p:cNvPr id="13" name="Text Placeholder 10">
            <a:extLst>
              <a:ext uri="{FF2B5EF4-FFF2-40B4-BE49-F238E27FC236}">
                <a16:creationId xmlns:a16="http://schemas.microsoft.com/office/drawing/2014/main" id="{114F8787-A65B-E58F-BD6C-7F26FBA701CA}"/>
              </a:ext>
            </a:extLst>
          </p:cNvPr>
          <p:cNvSpPr>
            <a:spLocks noGrp="1"/>
          </p:cNvSpPr>
          <p:nvPr>
            <p:ph type="body" sz="quarter" idx="19" hasCustomPrompt="1"/>
          </p:nvPr>
        </p:nvSpPr>
        <p:spPr>
          <a:xfrm>
            <a:off x="4239924" y="2292263"/>
            <a:ext cx="3709949" cy="1934222"/>
          </a:xfrm>
        </p:spPr>
        <p:txBody>
          <a:bodyPr anchor="b"/>
          <a:lstStyle>
            <a:lvl1pPr marL="0" indent="0">
              <a:lnSpc>
                <a:spcPct val="80000"/>
              </a:lnSpc>
              <a:spcBef>
                <a:spcPts val="0"/>
              </a:spcBef>
              <a:buNone/>
              <a:defRPr sz="6800" spc="0" baseline="0">
                <a:solidFill>
                  <a:srgbClr val="4C1C2A"/>
                </a:solidFill>
                <a:latin typeface="+mj-lt"/>
              </a:defRPr>
            </a:lvl1pPr>
          </a:lstStyle>
          <a:p>
            <a:pPr lvl="0"/>
            <a:r>
              <a:rPr lang="en-GB" dirty="0"/>
              <a:t>34%</a:t>
            </a:r>
          </a:p>
        </p:txBody>
      </p:sp>
      <p:sp>
        <p:nvSpPr>
          <p:cNvPr id="14" name="Text Placeholder 10">
            <a:extLst>
              <a:ext uri="{FF2B5EF4-FFF2-40B4-BE49-F238E27FC236}">
                <a16:creationId xmlns:a16="http://schemas.microsoft.com/office/drawing/2014/main" id="{292C8953-598C-0207-980E-3AFDDA366363}"/>
              </a:ext>
            </a:extLst>
          </p:cNvPr>
          <p:cNvSpPr>
            <a:spLocks noGrp="1"/>
          </p:cNvSpPr>
          <p:nvPr>
            <p:ph type="body" sz="quarter" idx="20" hasCustomPrompt="1"/>
          </p:nvPr>
        </p:nvSpPr>
        <p:spPr>
          <a:xfrm>
            <a:off x="8192510" y="2292263"/>
            <a:ext cx="3709949" cy="1934222"/>
          </a:xfrm>
        </p:spPr>
        <p:txBody>
          <a:bodyPr anchor="b"/>
          <a:lstStyle>
            <a:lvl1pPr marL="0" indent="0">
              <a:lnSpc>
                <a:spcPct val="80000"/>
              </a:lnSpc>
              <a:spcBef>
                <a:spcPts val="0"/>
              </a:spcBef>
              <a:buNone/>
              <a:defRPr sz="6800" spc="0" baseline="0">
                <a:solidFill>
                  <a:srgbClr val="4C1C2A"/>
                </a:solidFill>
                <a:latin typeface="+mj-lt"/>
              </a:defRPr>
            </a:lvl1pPr>
          </a:lstStyle>
          <a:p>
            <a:pPr lvl="0"/>
            <a:r>
              <a:rPr lang="en-GB" dirty="0"/>
              <a:t>56%</a:t>
            </a:r>
          </a:p>
        </p:txBody>
      </p:sp>
      <p:sp>
        <p:nvSpPr>
          <p:cNvPr id="4" name="TextBox 3">
            <a:extLst>
              <a:ext uri="{FF2B5EF4-FFF2-40B4-BE49-F238E27FC236}">
                <a16:creationId xmlns:a16="http://schemas.microsoft.com/office/drawing/2014/main" id="{6A4633B0-F780-4792-4412-EA7424930CA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pic>
        <p:nvPicPr>
          <p:cNvPr id="5" name="Graphic 4">
            <a:extLst>
              <a:ext uri="{FF2B5EF4-FFF2-40B4-BE49-F238E27FC236}">
                <a16:creationId xmlns:a16="http://schemas.microsoft.com/office/drawing/2014/main" id="{C82D4765-050A-62DE-0FBD-B3D1F5FB0B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377090630"/>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1434" userDrawn="1">
          <p15:clr>
            <a:srgbClr val="FBAE40"/>
          </p15:clr>
        </p15:guide>
        <p15:guide id="15" orient="horz" pos="2682" userDrawn="1">
          <p15:clr>
            <a:srgbClr val="FBAE40"/>
          </p15:clr>
        </p15:guide>
        <p15:guide id="16" orient="horz" pos="2750" userDrawn="1">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Big number &amp; Tex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CBC73AA-2DFE-E794-7E0C-FD274CCA70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7" name="Text Placeholder 4">
            <a:extLst>
              <a:ext uri="{FF2B5EF4-FFF2-40B4-BE49-F238E27FC236}">
                <a16:creationId xmlns:a16="http://schemas.microsoft.com/office/drawing/2014/main" id="{94AC105B-F9EE-7CC0-9711-5134EB636F9E}"/>
              </a:ext>
            </a:extLst>
          </p:cNvPr>
          <p:cNvSpPr>
            <a:spLocks noGrp="1"/>
          </p:cNvSpPr>
          <p:nvPr>
            <p:ph type="body" sz="quarter" idx="12" hasCustomPrompt="1"/>
          </p:nvPr>
        </p:nvSpPr>
        <p:spPr>
          <a:xfrm>
            <a:off x="287338" y="3302000"/>
            <a:ext cx="8653462" cy="1143000"/>
          </a:xfrm>
        </p:spPr>
        <p:txBody>
          <a:bodyPr anchor="t"/>
          <a:lstStyle>
            <a:lvl1pPr marL="0" indent="0">
              <a:lnSpc>
                <a:spcPct val="85000"/>
              </a:lnSpc>
              <a:buNone/>
              <a:defRPr sz="4000" b="1">
                <a:solidFill>
                  <a:srgbClr val="4C1C2A"/>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Descriptive text goes here</a:t>
            </a:r>
          </a:p>
        </p:txBody>
      </p:sp>
      <p:sp>
        <p:nvSpPr>
          <p:cNvPr id="9" name="Pladsholder til tekst 2">
            <a:extLst>
              <a:ext uri="{FF2B5EF4-FFF2-40B4-BE49-F238E27FC236}">
                <a16:creationId xmlns:a16="http://schemas.microsoft.com/office/drawing/2014/main" id="{2C2DB8C9-6E72-6F60-100A-1F1ABF5185AF}"/>
              </a:ext>
            </a:extLst>
          </p:cNvPr>
          <p:cNvSpPr>
            <a:spLocks noGrp="1"/>
          </p:cNvSpPr>
          <p:nvPr>
            <p:ph type="body" idx="1" hasCustomPrompt="1"/>
          </p:nvPr>
        </p:nvSpPr>
        <p:spPr>
          <a:xfrm>
            <a:off x="2873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2" name="TextBox 1">
            <a:extLst>
              <a:ext uri="{FF2B5EF4-FFF2-40B4-BE49-F238E27FC236}">
                <a16:creationId xmlns:a16="http://schemas.microsoft.com/office/drawing/2014/main" id="{2BF7D354-16CB-F900-A4B0-826F0D2DD75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3" name="Titel 1">
            <a:extLst>
              <a:ext uri="{FF2B5EF4-FFF2-40B4-BE49-F238E27FC236}">
                <a16:creationId xmlns:a16="http://schemas.microsoft.com/office/drawing/2014/main" id="{40DD9090-E8F1-1CD3-0904-2710806126C7}"/>
              </a:ext>
            </a:extLst>
          </p:cNvPr>
          <p:cNvSpPr>
            <a:spLocks noGrp="1"/>
          </p:cNvSpPr>
          <p:nvPr>
            <p:ph type="title" hasCustomPrompt="1"/>
          </p:nvPr>
        </p:nvSpPr>
        <p:spPr>
          <a:xfrm>
            <a:off x="287338" y="633000"/>
            <a:ext cx="8653462" cy="2224500"/>
          </a:xfrm>
        </p:spPr>
        <p:txBody>
          <a:bodyPr anchor="t">
            <a:noAutofit/>
          </a:bodyPr>
          <a:lstStyle>
            <a:lvl1pPr>
              <a:lnSpc>
                <a:spcPct val="85000"/>
              </a:lnSpc>
              <a:defRPr sz="20800">
                <a:solidFill>
                  <a:srgbClr val="4C1C2A"/>
                </a:solidFill>
              </a:defRPr>
            </a:lvl1pPr>
          </a:lstStyle>
          <a:p>
            <a:r>
              <a:rPr lang="en-US" dirty="0"/>
              <a:t>12345</a:t>
            </a:r>
            <a:endParaRPr lang="en-GB" dirty="0"/>
          </a:p>
        </p:txBody>
      </p:sp>
      <p:sp>
        <p:nvSpPr>
          <p:cNvPr id="8" name="Pladsholder til tekst 2">
            <a:extLst>
              <a:ext uri="{FF2B5EF4-FFF2-40B4-BE49-F238E27FC236}">
                <a16:creationId xmlns:a16="http://schemas.microsoft.com/office/drawing/2014/main" id="{DCADF324-ED0C-887B-572B-B53606182D15}"/>
              </a:ext>
            </a:extLst>
          </p:cNvPr>
          <p:cNvSpPr>
            <a:spLocks noGrp="1"/>
          </p:cNvSpPr>
          <p:nvPr>
            <p:ph type="body" idx="13" hasCustomPrompt="1"/>
          </p:nvPr>
        </p:nvSpPr>
        <p:spPr>
          <a:xfrm>
            <a:off x="62817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10" name="Text Placeholder 10">
            <a:extLst>
              <a:ext uri="{FF2B5EF4-FFF2-40B4-BE49-F238E27FC236}">
                <a16:creationId xmlns:a16="http://schemas.microsoft.com/office/drawing/2014/main" id="{E3463E2C-C068-93F6-8242-871F35728EB8}"/>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4C1C2A"/>
                </a:solidFill>
                <a:ea typeface="Octave" panose="02010804030201040203" pitchFamily="50" charset="0"/>
              </a:defRPr>
            </a:lvl1pPr>
          </a:lstStyle>
          <a:p>
            <a:pPr marL="144000" lvl="0" indent="-144000"/>
            <a:r>
              <a:rPr lang="en-GB" dirty="0"/>
              <a:t>Source</a:t>
            </a:r>
          </a:p>
        </p:txBody>
      </p:sp>
    </p:spTree>
    <p:extLst>
      <p:ext uri="{BB962C8B-B14F-4D97-AF65-F5344CB8AC3E}">
        <p14:creationId xmlns:p14="http://schemas.microsoft.com/office/powerpoint/2010/main" val="2486796274"/>
      </p:ext>
    </p:extLst>
  </p:cSld>
  <p:clrMapOvr>
    <a:masterClrMapping/>
  </p:clrMapOvr>
  <p:extLst>
    <p:ext uri="{DCECCB84-F9BA-43D5-87BE-67443E8EF086}">
      <p15:sldGuideLst xmlns:p15="http://schemas.microsoft.com/office/powerpoint/2012/main">
        <p15:guide id="1" orient="horz" pos="1820" userDrawn="1">
          <p15:clr>
            <a:srgbClr val="FBAE40"/>
          </p15:clr>
        </p15:guide>
        <p15:guide id="2" orient="horz" pos="2795" userDrawn="1">
          <p15:clr>
            <a:srgbClr val="FBAE40"/>
          </p15:clr>
        </p15:guide>
        <p15:guide id="3" orient="horz" pos="2999" userDrawn="1">
          <p15:clr>
            <a:srgbClr val="FBAE40"/>
          </p15:clr>
        </p15:guide>
        <p15:guide id="4" pos="3953" userDrawn="1">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1">
    <p:bg>
      <p:bgPr>
        <a:solidFill>
          <a:srgbClr val="4C1C2A"/>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FF5B51"/>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Tree>
    <p:extLst>
      <p:ext uri="{BB962C8B-B14F-4D97-AF65-F5344CB8AC3E}">
        <p14:creationId xmlns:p14="http://schemas.microsoft.com/office/powerpoint/2010/main" val="1362891682"/>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2">
    <p:bg>
      <p:bgPr>
        <a:solidFill>
          <a:srgbClr val="FF5B5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70B3A5-2B4D-162F-4712-5A8C92F06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4"/>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5"/>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4C1C2A"/>
                </a:solidFill>
              </a:defRPr>
            </a:lvl1pPr>
          </a:lstStyle>
          <a:p>
            <a:r>
              <a:rPr lang="en-GB" dirty="0">
                <a:effectLst/>
              </a:rPr>
              <a:t>Headline, max two lines of text</a:t>
            </a:r>
            <a:endParaRPr lang="en-GB" dirty="0"/>
          </a:p>
        </p:txBody>
      </p:sp>
      <p:sp>
        <p:nvSpPr>
          <p:cNvPr id="3" name="TextBox 2">
            <a:extLst>
              <a:ext uri="{FF2B5EF4-FFF2-40B4-BE49-F238E27FC236}">
                <a16:creationId xmlns:a16="http://schemas.microsoft.com/office/drawing/2014/main" id="{35119DD5-DBC3-20F6-5189-BB15EF0F32A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3943566933"/>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1">
    <p:bg>
      <p:bgPr>
        <a:solidFill>
          <a:srgbClr val="4C1C2A"/>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FF5B5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FF5B5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FF5B5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FF5B51"/>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FF5B51"/>
                </a:solidFill>
              </a:defRPr>
            </a:lvl1pPr>
          </a:lstStyle>
          <a:p>
            <a:r>
              <a:rPr lang="en-US" dirty="0"/>
              <a:t>Headline, 1 line of text</a:t>
            </a:r>
            <a:endParaRPr lang="en-GB" dirty="0"/>
          </a:p>
        </p:txBody>
      </p:sp>
    </p:spTree>
    <p:extLst>
      <p:ext uri="{BB962C8B-B14F-4D97-AF65-F5344CB8AC3E}">
        <p14:creationId xmlns:p14="http://schemas.microsoft.com/office/powerpoint/2010/main" val="1271101604"/>
      </p:ext>
    </p:extLst>
  </p:cSld>
  <p:clrMapOvr>
    <a:masterClrMapping/>
  </p:clrMapOvr>
  <p:extLst>
    <p:ext uri="{DCECCB84-F9BA-43D5-87BE-67443E8EF086}">
      <p15:sldGuideLst xmlns:p15="http://schemas.microsoft.com/office/powerpoint/2012/main">
        <p15:guide id="1" orient="horz" pos="867" userDrawn="1">
          <p15:clr>
            <a:srgbClr val="FBAE40"/>
          </p15:clr>
        </p15:guide>
        <p15:guide id="2" orient="horz" pos="1185" userDrawn="1">
          <p15:clr>
            <a:srgbClr val="FBAE40"/>
          </p15:clr>
        </p15:guide>
        <p15:guide id="3" orient="horz" pos="1684" userDrawn="1">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2">
    <p:bg>
      <p:bgPr>
        <a:solidFill>
          <a:srgbClr val="FF5B51"/>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4C1C2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4C1C2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4C1C2A"/>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4C1C2A"/>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4C1C2A"/>
                </a:solidFill>
              </a:defRPr>
            </a:lvl1pPr>
          </a:lstStyle>
          <a:p>
            <a:r>
              <a:rPr lang="en-US" dirty="0"/>
              <a:t>Headline, 1 line of text</a:t>
            </a:r>
            <a:endParaRPr lang="en-GB" dirty="0"/>
          </a:p>
        </p:txBody>
      </p:sp>
      <p:pic>
        <p:nvPicPr>
          <p:cNvPr id="3" name="Graphic 2">
            <a:extLst>
              <a:ext uri="{FF2B5EF4-FFF2-40B4-BE49-F238E27FC236}">
                <a16:creationId xmlns:a16="http://schemas.microsoft.com/office/drawing/2014/main" id="{5DC262A8-33D4-77C8-A836-7ECC690543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7875" y="287338"/>
            <a:ext cx="1465200" cy="195360"/>
          </a:xfrm>
          <a:prstGeom prst="rect">
            <a:avLst/>
          </a:prstGeom>
        </p:spPr>
      </p:pic>
    </p:spTree>
    <p:extLst>
      <p:ext uri="{BB962C8B-B14F-4D97-AF65-F5344CB8AC3E}">
        <p14:creationId xmlns:p14="http://schemas.microsoft.com/office/powerpoint/2010/main" val="3515904731"/>
      </p:ext>
    </p:extLst>
  </p:cSld>
  <p:clrMapOvr>
    <a:masterClrMapping/>
  </p:clrMapOvr>
  <p:extLst>
    <p:ext uri="{DCECCB84-F9BA-43D5-87BE-67443E8EF086}">
      <p15:sldGuideLst xmlns:p15="http://schemas.microsoft.com/office/powerpoint/2012/main">
        <p15:guide id="1" orient="horz" pos="867" userDrawn="1">
          <p15:clr>
            <a:srgbClr val="FBAE40"/>
          </p15:clr>
        </p15:guide>
        <p15:guide id="2" orient="horz" pos="1185" userDrawn="1">
          <p15:clr>
            <a:srgbClr val="FBAE40"/>
          </p15:clr>
        </p15:guide>
        <p15:guide id="3" orient="horz" pos="1684" userDrawn="1">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1">
    <p:bg>
      <p:bgPr>
        <a:solidFill>
          <a:srgbClr val="4C1C2A"/>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FF5B51"/>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3105"/>
            <a:ext cx="3877200" cy="3902367"/>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0450"/>
            <a:ext cx="3877200" cy="3905021"/>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Tree>
    <p:extLst>
      <p:ext uri="{BB962C8B-B14F-4D97-AF65-F5344CB8AC3E}">
        <p14:creationId xmlns:p14="http://schemas.microsoft.com/office/powerpoint/2010/main" val="1127860015"/>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2">
    <p:bg>
      <p:bgPr>
        <a:solidFill>
          <a:srgbClr val="FF5B5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4C1C2A"/>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1503"/>
            <a:ext cx="3877200" cy="390396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1503"/>
            <a:ext cx="3877200" cy="3903968"/>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1151679608"/>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1">
    <p:bg>
      <p:bgPr>
        <a:solidFill>
          <a:srgbClr val="4C1C2A"/>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091583" y="5594052"/>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F5B5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FF5B51"/>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7163" y="5210456"/>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F5B5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6778" y="5907230"/>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F5B5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Tree>
    <p:extLst>
      <p:ext uri="{BB962C8B-B14F-4D97-AF65-F5344CB8AC3E}">
        <p14:creationId xmlns:p14="http://schemas.microsoft.com/office/powerpoint/2010/main" val="903387939"/>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2">
    <p:bg>
      <p:bgPr>
        <a:solidFill>
          <a:srgbClr val="FF5B5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10491" y="5589743"/>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4C1C2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4C1C2A"/>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7498" y="5207061"/>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4C1C2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2691" y="590200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4C1C2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1370481674"/>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2">
    <p:bg>
      <p:bgPr>
        <a:solidFill>
          <a:srgbClr val="E0E9F9"/>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326DD9"/>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326DD9"/>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326DD9"/>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326DD9"/>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9E51BB16-E795-E579-2789-466041780ED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326DD9"/>
                </a:solidFill>
              </a:defRPr>
            </a:lvl1pPr>
          </a:lstStyle>
          <a:p>
            <a:r>
              <a:rPr lang="en-US" dirty="0"/>
              <a:t>Headline, 1 line of text</a:t>
            </a:r>
            <a:endParaRPr lang="en-GB" dirty="0"/>
          </a:p>
        </p:txBody>
      </p:sp>
    </p:spTree>
    <p:extLst>
      <p:ext uri="{BB962C8B-B14F-4D97-AF65-F5344CB8AC3E}">
        <p14:creationId xmlns:p14="http://schemas.microsoft.com/office/powerpoint/2010/main" val="417498570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185" userDrawn="1">
          <p15:clr>
            <a:srgbClr val="FBAE40"/>
          </p15:clr>
        </p15:guide>
        <p15:guide id="3" orient="horz" pos="1706"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1">
    <p:bg>
      <p:bgPr>
        <a:solidFill>
          <a:srgbClr val="4C1C2A"/>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89771"/>
          </a:xfrm>
        </p:spPr>
        <p:txBody>
          <a:bodyPr/>
          <a:lstStyle>
            <a:lvl1pPr>
              <a:defRPr>
                <a:solidFill>
                  <a:srgbClr val="FF5B5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Tree>
    <p:extLst>
      <p:ext uri="{BB962C8B-B14F-4D97-AF65-F5344CB8AC3E}">
        <p14:creationId xmlns:p14="http://schemas.microsoft.com/office/powerpoint/2010/main" val="4134990310"/>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35" userDrawn="1">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2">
    <p:bg>
      <p:bgPr>
        <a:solidFill>
          <a:srgbClr val="FF5B5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96976"/>
          </a:xfrm>
        </p:spPr>
        <p:txBody>
          <a:bodyPr/>
          <a:lstStyle>
            <a:lvl1pPr>
              <a:defRPr>
                <a:solidFill>
                  <a:srgbClr val="4C1C2A"/>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Tree>
    <p:extLst>
      <p:ext uri="{BB962C8B-B14F-4D97-AF65-F5344CB8AC3E}">
        <p14:creationId xmlns:p14="http://schemas.microsoft.com/office/powerpoint/2010/main" val="2585485739"/>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35" userDrawn="1">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1">
    <p:bg>
      <p:bgPr>
        <a:solidFill>
          <a:srgbClr val="4C1C2A"/>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05193"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F5B5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89771"/>
          </a:xfrm>
        </p:spPr>
        <p:txBody>
          <a:bodyPr/>
          <a:lstStyle>
            <a:lvl1pPr>
              <a:defRPr>
                <a:solidFill>
                  <a:srgbClr val="FF5B5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703657"/>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F5B5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294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F5B5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71707"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FF5B5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FF5B51"/>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1995104562"/>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2">
    <p:bg>
      <p:bgPr>
        <a:solidFill>
          <a:srgbClr val="FF5B5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01994" y="6036487"/>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4C1C2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92328"/>
          </a:xfrm>
        </p:spPr>
        <p:txBody>
          <a:bodyPr/>
          <a:lstStyle>
            <a:lvl1pPr>
              <a:defRPr>
                <a:solidFill>
                  <a:srgbClr val="4C1C2A"/>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97534"/>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4C1C2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5929" y="5329741"/>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4C1C2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62110"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4C1C2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2817021429"/>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rgbClr val="EDE8EA"/>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4C1C2A"/>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419493"/>
            <a:ext cx="8653462" cy="817794"/>
          </a:xfrm>
          <a:prstGeom prst="rect">
            <a:avLst/>
          </a:prstGeom>
        </p:spPr>
        <p:txBody>
          <a:bodyPr anchor="b">
            <a:noAutofit/>
          </a:bodyPr>
          <a:lstStyle>
            <a:lvl1pPr marL="0" indent="0">
              <a:lnSpc>
                <a:spcPct val="85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28745"/>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55518"/>
            <a:ext cx="1346400" cy="430887"/>
          </a:xfrm>
        </p:spPr>
        <p:txBody>
          <a:bodyPr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28745"/>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28745"/>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28745"/>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4C1C2A"/>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13984085"/>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bg1"/>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4C1C2A"/>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424256"/>
            <a:ext cx="8653462" cy="813031"/>
          </a:xfrm>
          <a:prstGeom prst="rect">
            <a:avLst/>
          </a:prstGeom>
        </p:spPr>
        <p:txBody>
          <a:bodyPr anchor="b">
            <a:noAutofit/>
          </a:bodyPr>
          <a:lstStyle>
            <a:lvl1pPr marL="0" indent="0">
              <a:lnSpc>
                <a:spcPct val="85000"/>
              </a:lnSpc>
              <a:spcBef>
                <a:spcPts val="0"/>
              </a:spcBef>
              <a:spcAft>
                <a:spcPts val="0"/>
              </a:spcAft>
              <a:buNone/>
              <a:defRPr sz="1800">
                <a:solidFill>
                  <a:srgbClr val="4C1C2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3415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44367"/>
            <a:ext cx="1346400" cy="430887"/>
          </a:xfrm>
        </p:spPr>
        <p:txBody>
          <a:bodyPr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3415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3415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3415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4C1C2A"/>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234488992"/>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meline 3">
    <p:bg>
      <p:bgPr>
        <a:solidFill>
          <a:srgbClr val="EDE8EA"/>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p:txBody>
          <a:bodyPr/>
          <a:lstStyle>
            <a:lvl1pPr>
              <a:defRPr>
                <a:solidFill>
                  <a:srgbClr val="4C1C2A"/>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41457"/>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62066"/>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41457"/>
            <a:ext cx="1201523" cy="430887"/>
          </a:xfrm>
        </p:spPr>
        <p:txBody>
          <a:bodyPr wrap="square" anchor="b">
            <a:spAutoFit/>
          </a:bodyPr>
          <a:lstStyle>
            <a:lvl1pPr marL="0" indent="0" algn="l">
              <a:buNone/>
              <a:defRPr sz="1400" b="0">
                <a:solidFill>
                  <a:srgbClr val="4C1C2A"/>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41457"/>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34413"/>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41970"/>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41457"/>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62066"/>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62066"/>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62066"/>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62066"/>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52688"/>
            <a:ext cx="1347315" cy="430887"/>
          </a:xfrm>
        </p:spPr>
        <p:txBody>
          <a:bodyPr wrap="square" anchor="b">
            <a:spAutoFit/>
          </a:bodyPr>
          <a:lstStyle>
            <a:lvl1pPr marL="0" indent="0" algn="l">
              <a:buNone/>
              <a:defRPr sz="1400" b="0">
                <a:solidFill>
                  <a:srgbClr val="4C1C2A"/>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1726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4C1C2A"/>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1859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1859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1726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17266"/>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1726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914935155"/>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752" userDrawn="1">
          <p15:clr>
            <a:srgbClr val="FBAE40"/>
          </p15:clr>
        </p15:guide>
        <p15:guide id="3" orient="horz" pos="2364"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meline 4">
    <p:bg>
      <p:bgPr>
        <a:solidFill>
          <a:schemeClr val="bg1"/>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4C1C2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p:txBody>
          <a:bodyPr/>
          <a:lstStyle>
            <a:lvl1pPr>
              <a:defRPr>
                <a:solidFill>
                  <a:srgbClr val="4C1C2A"/>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38699"/>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52688"/>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38699"/>
            <a:ext cx="1201523" cy="430887"/>
          </a:xfrm>
        </p:spPr>
        <p:txBody>
          <a:bodyPr wrap="square" anchor="b">
            <a:spAutoFit/>
          </a:bodyPr>
          <a:lstStyle>
            <a:lvl1pPr marL="0" indent="0" algn="l">
              <a:buNone/>
              <a:defRPr sz="1400" b="0">
                <a:solidFill>
                  <a:srgbClr val="4C1C2A"/>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38699"/>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39619"/>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39619"/>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38699"/>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52688"/>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52688"/>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52688"/>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52688"/>
            <a:ext cx="1347315" cy="430887"/>
          </a:xfrm>
        </p:spPr>
        <p:txBody>
          <a:bodyPr wrap="square" anchor="b">
            <a:spAutoFit/>
          </a:bodyPr>
          <a:lstStyle>
            <a:lvl1pPr marL="0" indent="0">
              <a:buNone/>
              <a:defRPr sz="1400" b="0">
                <a:solidFill>
                  <a:srgbClr val="4C1C2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52688"/>
            <a:ext cx="1347315" cy="430887"/>
          </a:xfrm>
        </p:spPr>
        <p:txBody>
          <a:bodyPr wrap="square" anchor="b">
            <a:spAutoFit/>
          </a:bodyPr>
          <a:lstStyle>
            <a:lvl1pPr marL="0" indent="0" algn="l">
              <a:buNone/>
              <a:defRPr sz="1400" b="0">
                <a:solidFill>
                  <a:srgbClr val="4C1C2A"/>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4C1C2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4C1C2A"/>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1735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17352"/>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16646"/>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16646"/>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4C1C2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339040616"/>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752" userDrawn="1">
          <p15:clr>
            <a:srgbClr val="FBAE40"/>
          </p15:clr>
        </p15:guide>
        <p15:guide id="3" orient="horz" pos="2364"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1">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bg1"/>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3105"/>
            <a:ext cx="3877200" cy="3902367"/>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0450"/>
            <a:ext cx="3877200" cy="3905021"/>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2001884799"/>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2">
    <p:bg>
      <p:bgPr>
        <a:solidFill>
          <a:srgbClr val="E0E9F9"/>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1503"/>
            <a:ext cx="3877200" cy="390396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8" name="Graphic 7">
            <a:extLst>
              <a:ext uri="{FF2B5EF4-FFF2-40B4-BE49-F238E27FC236}">
                <a16:creationId xmlns:a16="http://schemas.microsoft.com/office/drawing/2014/main" id="{ECC5FCDF-8CC3-00F8-2A98-02DF5C59CF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1503"/>
            <a:ext cx="3877200" cy="3903968"/>
          </a:xfrm>
          <a:blipFill>
            <a:blip r:embed="rId6"/>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Box 3">
            <a:extLst>
              <a:ext uri="{FF2B5EF4-FFF2-40B4-BE49-F238E27FC236}">
                <a16:creationId xmlns:a16="http://schemas.microsoft.com/office/drawing/2014/main" id="{6AD6881D-6871-EC81-F6CA-0DFA42B0848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1042538706"/>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4">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87CD5-A5F9-1102-E950-8182DF69270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Tree>
    <p:extLst>
      <p:ext uri="{BB962C8B-B14F-4D97-AF65-F5344CB8AC3E}">
        <p14:creationId xmlns:p14="http://schemas.microsoft.com/office/powerpoint/2010/main" val="408232391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1">
    <p:bg>
      <p:bgPr>
        <a:solidFill>
          <a:schemeClr val="accent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44570" y="5612463"/>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chemeClr val="bg1"/>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7498" y="5241141"/>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5565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4155864227"/>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2">
    <p:bg>
      <p:bgPr>
        <a:solidFill>
          <a:srgbClr val="E0E9F9"/>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22268" y="5612463"/>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309437" y="5241141"/>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064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4265274998"/>
      </p:ext>
    </p:extLst>
  </p:cSld>
  <p:clrMapOvr>
    <a:masterClrMapping/>
  </p:clrMapOvr>
  <p:extLst>
    <p:ext uri="{DCECCB84-F9BA-43D5-87BE-67443E8EF086}">
      <p15:sldGuideLst xmlns:p15="http://schemas.microsoft.com/office/powerpoint/2012/main">
        <p15:guide id="1" orient="horz" pos="1321"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1">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8"/>
            <a:ext cx="8711696" cy="1151170"/>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Tree>
    <p:extLst>
      <p:ext uri="{BB962C8B-B14F-4D97-AF65-F5344CB8AC3E}">
        <p14:creationId xmlns:p14="http://schemas.microsoft.com/office/powerpoint/2010/main" val="493599211"/>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2">
    <p:bg>
      <p:bgPr>
        <a:solidFill>
          <a:srgbClr val="E0E9F9"/>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89394" cy="1151170"/>
          </a:xfrm>
        </p:spPr>
        <p:txBody>
          <a:bodyPr/>
          <a:lstStyle>
            <a:lvl1pPr>
              <a:defRPr>
                <a:solidFill>
                  <a:srgbClr val="326DD9"/>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5" name="Graphic 4">
            <a:extLst>
              <a:ext uri="{FF2B5EF4-FFF2-40B4-BE49-F238E27FC236}">
                <a16:creationId xmlns:a16="http://schemas.microsoft.com/office/drawing/2014/main" id="{875D3E9B-CFF9-E90A-032A-9028321976C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440000" y="287338"/>
            <a:ext cx="1465200" cy="195360"/>
          </a:xfrm>
          <a:prstGeom prst="rect">
            <a:avLst/>
          </a:prstGeom>
        </p:spPr>
      </p:pic>
      <p:sp>
        <p:nvSpPr>
          <p:cNvPr id="4" name="TextBox 3">
            <a:extLst>
              <a:ext uri="{FF2B5EF4-FFF2-40B4-BE49-F238E27FC236}">
                <a16:creationId xmlns:a16="http://schemas.microsoft.com/office/drawing/2014/main" id="{015B0FDF-99CA-185F-F805-70BE6C53BCCA}"/>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Tree>
    <p:extLst>
      <p:ext uri="{BB962C8B-B14F-4D97-AF65-F5344CB8AC3E}">
        <p14:creationId xmlns:p14="http://schemas.microsoft.com/office/powerpoint/2010/main" val="3246455664"/>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13"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1">
    <p:bg>
      <p:bgPr>
        <a:solidFill>
          <a:schemeClr val="accent1"/>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1109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1170"/>
          </a:xfrm>
        </p:spPr>
        <p:txBody>
          <a:bodyPr/>
          <a:lstStyle>
            <a:lvl1pPr>
              <a:defRPr>
                <a:solidFill>
                  <a:schemeClr val="bg1"/>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883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8940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chemeClr val="bg1"/>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1417774365"/>
      </p:ext>
    </p:extLst>
  </p:cSld>
  <p:clrMapOvr>
    <a:masterClrMapping/>
  </p:clrMapOvr>
  <p:extLst>
    <p:ext uri="{DCECCB84-F9BA-43D5-87BE-67443E8EF086}">
      <p15:sldGuideLst xmlns:p15="http://schemas.microsoft.com/office/powerpoint/2012/main">
        <p15:guide id="1" orient="horz" pos="913"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2">
    <p:bg>
      <p:bgPr>
        <a:solidFill>
          <a:srgbClr val="E0E9F9"/>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11092" y="604103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51170"/>
          </a:xfrm>
        </p:spPr>
        <p:txBody>
          <a:bodyPr/>
          <a:lstStyle>
            <a:lvl1pPr>
              <a:defRPr>
                <a:solidFill>
                  <a:srgbClr val="326DD9"/>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3883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89404" y="445951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326DD9"/>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pic>
        <p:nvPicPr>
          <p:cNvPr id="10" name="Graphic 9">
            <a:extLst>
              <a:ext uri="{FF2B5EF4-FFF2-40B4-BE49-F238E27FC236}">
                <a16:creationId xmlns:a16="http://schemas.microsoft.com/office/drawing/2014/main" id="{AD65FD28-0A13-8DDF-811E-70F63C49859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40000" y="287338"/>
            <a:ext cx="1465200" cy="195360"/>
          </a:xfrm>
          <a:prstGeom prst="rect">
            <a:avLst/>
          </a:prstGeom>
        </p:spPr>
      </p:pic>
      <p:sp>
        <p:nvSpPr>
          <p:cNvPr id="11" name="TextBox 10">
            <a:extLst>
              <a:ext uri="{FF2B5EF4-FFF2-40B4-BE49-F238E27FC236}">
                <a16:creationId xmlns:a16="http://schemas.microsoft.com/office/drawing/2014/main" id="{6142082A-00A4-0FAF-714D-8F810A65B0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7"/>
            <a:stretch>
              <a:fillRect/>
            </a:stretch>
          </a:blipFill>
        </p:spPr>
        <p:txBody>
          <a:bodyPr/>
          <a:lstStyle>
            <a:lvl1pPr marL="0" indent="0" algn="ctr">
              <a:buNone/>
              <a:defRPr>
                <a:solidFill>
                  <a:schemeClr val="bg1"/>
                </a:solidFill>
              </a:defRPr>
            </a:lvl1pPr>
          </a:lstStyle>
          <a:p>
            <a:r>
              <a:rPr lang="en-GB" dirty="0"/>
              <a:t>Click icon to add picture</a:t>
            </a:r>
          </a:p>
        </p:txBody>
      </p:sp>
    </p:spTree>
    <p:extLst>
      <p:ext uri="{BB962C8B-B14F-4D97-AF65-F5344CB8AC3E}">
        <p14:creationId xmlns:p14="http://schemas.microsoft.com/office/powerpoint/2010/main" val="3462340546"/>
      </p:ext>
    </p:extLst>
  </p:cSld>
  <p:clrMapOvr>
    <a:masterClrMapping/>
  </p:clrMapOvr>
  <p:extLst>
    <p:ext uri="{DCECCB84-F9BA-43D5-87BE-67443E8EF086}">
      <p15:sldGuideLst xmlns:p15="http://schemas.microsoft.com/office/powerpoint/2012/main">
        <p15:guide id="1" orient="horz" pos="913"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rgbClr val="E0E9F9"/>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rgbClr val="326DD9"/>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26DD9"/>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18448"/>
            <a:ext cx="8653462" cy="918839"/>
          </a:xfrm>
          <a:prstGeom prst="rect">
            <a:avLst/>
          </a:prstGeom>
        </p:spPr>
        <p:txBody>
          <a:bodyPr anchor="b">
            <a:noAutofit/>
          </a:bodyPr>
          <a:lstStyle>
            <a:lvl1pPr marL="0" indent="0">
              <a:lnSpc>
                <a:spcPct val="85000"/>
              </a:lnSpc>
              <a:spcBef>
                <a:spcPts val="0"/>
              </a:spcBef>
              <a:spcAft>
                <a:spcPts val="0"/>
              </a:spcAft>
              <a:buNone/>
              <a:defRPr sz="18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326DD9"/>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26DD9"/>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30827"/>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26DD9"/>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326DD9"/>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26DD9"/>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44367"/>
            <a:ext cx="1346400" cy="430887"/>
          </a:xfrm>
        </p:spPr>
        <p:txBody>
          <a:bodyPr anchor="b">
            <a:spAutoFit/>
          </a:bodyPr>
          <a:lstStyle>
            <a:lvl1pPr marL="0" indent="0">
              <a:buNone/>
              <a:defRPr sz="1400" b="0">
                <a:solidFill>
                  <a:srgbClr val="326DD9"/>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26DD9"/>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30827"/>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26DD9"/>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30827"/>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26DD9"/>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30827"/>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26DD9"/>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326DD9"/>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401698425"/>
      </p:ext>
    </p:extLst>
  </p:cSld>
  <p:clrMapOvr>
    <a:masterClrMapping/>
  </p:clrMapOvr>
  <p:extLst>
    <p:ext uri="{DCECCB84-F9BA-43D5-87BE-67443E8EF086}">
      <p15:sldGuideLst xmlns:p15="http://schemas.microsoft.com/office/powerpoint/2012/main">
        <p15:guide id="1" orient="horz" pos="1321"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bg1"/>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rgbClr val="326DD9"/>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26DD9"/>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326DD9"/>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18448"/>
            <a:ext cx="8653462" cy="918839"/>
          </a:xfrm>
          <a:prstGeom prst="rect">
            <a:avLst/>
          </a:prstGeom>
        </p:spPr>
        <p:txBody>
          <a:bodyPr anchor="b">
            <a:noAutofit/>
          </a:bodyPr>
          <a:lstStyle>
            <a:lvl1pPr marL="0" indent="0">
              <a:lnSpc>
                <a:spcPct val="85000"/>
              </a:lnSpc>
              <a:spcBef>
                <a:spcPts val="0"/>
              </a:spcBef>
              <a:spcAft>
                <a:spcPts val="0"/>
              </a:spcAft>
              <a:buNone/>
              <a:defRPr sz="1800">
                <a:solidFill>
                  <a:srgbClr val="326DD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326DD9"/>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26DD9"/>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2040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26DD9"/>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326DD9"/>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26DD9"/>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55655"/>
            <a:ext cx="1346400" cy="430887"/>
          </a:xfrm>
        </p:spPr>
        <p:txBody>
          <a:bodyPr anchor="b">
            <a:spAutoFit/>
          </a:bodyPr>
          <a:lstStyle>
            <a:lvl1pPr marL="0" indent="0">
              <a:buNone/>
              <a:defRPr sz="1400" b="0">
                <a:solidFill>
                  <a:srgbClr val="326DD9"/>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326DD9"/>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2738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26DD9"/>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2738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26DD9"/>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2738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326DD9"/>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326DD9"/>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406286538"/>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3">
    <p:bg>
      <p:bgPr>
        <a:solidFill>
          <a:srgbClr val="E0E9F9"/>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520826"/>
          </a:xfrm>
        </p:spPr>
        <p:txBody>
          <a:bodyPr/>
          <a:lstStyle>
            <a:lvl1pPr>
              <a:defRPr>
                <a:solidFill>
                  <a:schemeClr val="bg2"/>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49347"/>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49347"/>
            <a:ext cx="1201523" cy="430887"/>
          </a:xfrm>
        </p:spPr>
        <p:txBody>
          <a:bodyPr wrap="square" anchor="b">
            <a:spAutoFit/>
          </a:bodyPr>
          <a:lstStyle>
            <a:lvl1pPr marL="0" indent="0" algn="l">
              <a:buNone/>
              <a:defRPr sz="1400" b="0">
                <a:solidFill>
                  <a:schemeClr val="bg2"/>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49347"/>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42303"/>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42303"/>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49347"/>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52688"/>
            <a:ext cx="1347315" cy="430887"/>
          </a:xfrm>
        </p:spPr>
        <p:txBody>
          <a:bodyPr wrap="square" anchor="b">
            <a:spAutoFit/>
          </a:bodyPr>
          <a:lstStyle>
            <a:lvl1pPr marL="0" indent="0" algn="l">
              <a:buNone/>
              <a:defRPr sz="1400" b="0">
                <a:solidFill>
                  <a:schemeClr val="bg2"/>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2864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2864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22290"/>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spTree>
    <p:extLst>
      <p:ext uri="{BB962C8B-B14F-4D97-AF65-F5344CB8AC3E}">
        <p14:creationId xmlns:p14="http://schemas.microsoft.com/office/powerpoint/2010/main" val="3935360499"/>
      </p:ext>
    </p:extLst>
  </p:cSld>
  <p:clrMapOvr>
    <a:masterClrMapping/>
  </p:clrMapOvr>
  <p:extLst>
    <p:ext uri="{DCECCB84-F9BA-43D5-87BE-67443E8EF086}">
      <p15:sldGuideLst xmlns:p15="http://schemas.microsoft.com/office/powerpoint/2012/main">
        <p15:guide id="1" orient="horz" pos="1139" userDrawn="1">
          <p15:clr>
            <a:srgbClr val="FBAE40"/>
          </p15:clr>
        </p15:guide>
        <p15:guide id="2" orient="horz" pos="2364" userDrawn="1">
          <p15:clr>
            <a:srgbClr val="FBAE40"/>
          </p15:clr>
        </p15:guide>
        <p15:guide id="3" orient="horz" pos="1752"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 4">
    <p:bg>
      <p:bgPr>
        <a:solidFill>
          <a:schemeClr val="bg1"/>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519161"/>
          </a:xfrm>
        </p:spPr>
        <p:txBody>
          <a:bodyPr/>
          <a:lstStyle>
            <a:lvl1pPr>
              <a:defRPr>
                <a:solidFill>
                  <a:schemeClr val="bg2"/>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55653"/>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55653"/>
            <a:ext cx="1201523" cy="430887"/>
          </a:xfrm>
        </p:spPr>
        <p:txBody>
          <a:bodyPr wrap="square" anchor="b">
            <a:spAutoFit/>
          </a:bodyPr>
          <a:lstStyle>
            <a:lvl1pPr marL="0" indent="0" algn="l">
              <a:buNone/>
              <a:defRPr sz="1400" b="0">
                <a:solidFill>
                  <a:schemeClr val="bg2"/>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55653"/>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48609"/>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48609"/>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55653"/>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52688"/>
            <a:ext cx="1347315" cy="430887"/>
          </a:xfrm>
        </p:spPr>
        <p:txBody>
          <a:bodyPr wrap="square" anchor="b">
            <a:spAutoFit/>
          </a:bodyPr>
          <a:lstStyle>
            <a:lvl1pPr marL="0" indent="0">
              <a:buNone/>
              <a:defRPr sz="1400" b="0">
                <a:solidFill>
                  <a:schemeClr val="bg2"/>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52688"/>
            <a:ext cx="1347315" cy="430887"/>
          </a:xfrm>
        </p:spPr>
        <p:txBody>
          <a:bodyPr wrap="square" anchor="b">
            <a:spAutoFit/>
          </a:bodyPr>
          <a:lstStyle>
            <a:lvl1pPr marL="0" indent="0" algn="l">
              <a:buNone/>
              <a:defRPr sz="1400" b="0">
                <a:solidFill>
                  <a:schemeClr val="bg2"/>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chemeClr val="bg2"/>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21765"/>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21765"/>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22290"/>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15415"/>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chemeClr val="bg2"/>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spTree>
    <p:extLst>
      <p:ext uri="{BB962C8B-B14F-4D97-AF65-F5344CB8AC3E}">
        <p14:creationId xmlns:p14="http://schemas.microsoft.com/office/powerpoint/2010/main" val="932281743"/>
      </p:ext>
    </p:extLst>
  </p:cSld>
  <p:clrMapOvr>
    <a:masterClrMapping/>
  </p:clrMapOvr>
  <p:extLst>
    <p:ext uri="{DCECCB84-F9BA-43D5-87BE-67443E8EF086}">
      <p15:sldGuideLst xmlns:p15="http://schemas.microsoft.com/office/powerpoint/2012/main">
        <p15:guide id="1" orient="horz" pos="1139" userDrawn="1">
          <p15:clr>
            <a:srgbClr val="FBAE40"/>
          </p15:clr>
        </p15:guide>
        <p15:guide id="2" orient="horz" pos="1752" userDrawn="1">
          <p15:clr>
            <a:srgbClr val="FBAE40"/>
          </p15:clr>
        </p15:guide>
        <p15:guide id="3" orient="horz" pos="2364"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arge title intro 1">
    <p:bg>
      <p:bgPr>
        <a:solidFill>
          <a:schemeClr val="bg2"/>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chemeClr val="tx2"/>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tx2"/>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tx2"/>
                </a:solidFill>
              </a:defRPr>
            </a:lvl1pPr>
          </a:lstStyle>
          <a:p>
            <a:pPr lvl="0"/>
            <a:r>
              <a:rPr lang="en-GB" dirty="0"/>
              <a:t>Name Surname</a:t>
            </a:r>
          </a:p>
        </p:txBody>
      </p:sp>
    </p:spTree>
    <p:extLst>
      <p:ext uri="{BB962C8B-B14F-4D97-AF65-F5344CB8AC3E}">
        <p14:creationId xmlns:p14="http://schemas.microsoft.com/office/powerpoint/2010/main" val="2903319096"/>
      </p:ext>
    </p:extLst>
  </p:cSld>
  <p:clrMapOvr>
    <a:masterClrMapping/>
  </p:clrMapOvr>
  <p:extLst>
    <p:ext uri="{DCECCB84-F9BA-43D5-87BE-67443E8EF086}">
      <p15:sldGuideLst xmlns:p15="http://schemas.microsoft.com/office/powerpoint/2012/main">
        <p15:guide id="2" orient="horz" pos="229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1">
    <p:bg>
      <p:bgPr>
        <a:solidFill>
          <a:srgbClr val="1C304A"/>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ACC1F5"/>
                </a:solidFill>
              </a:rPr>
              <a:t>We bring stories to life</a:t>
            </a:r>
          </a:p>
        </p:txBody>
      </p:sp>
    </p:spTree>
    <p:extLst>
      <p:ext uri="{BB962C8B-B14F-4D97-AF65-F5344CB8AC3E}">
        <p14:creationId xmlns:p14="http://schemas.microsoft.com/office/powerpoint/2010/main" val="188291688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rgbClr val="ACC1F5"/>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Tree>
    <p:extLst>
      <p:ext uri="{BB962C8B-B14F-4D97-AF65-F5344CB8AC3E}">
        <p14:creationId xmlns:p14="http://schemas.microsoft.com/office/powerpoint/2010/main" val="1164658657"/>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3">
    <p:bg>
      <p:bgPr>
        <a:solidFill>
          <a:srgbClr val="EEF3FD"/>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Tree>
    <p:extLst>
      <p:ext uri="{BB962C8B-B14F-4D97-AF65-F5344CB8AC3E}">
        <p14:creationId xmlns:p14="http://schemas.microsoft.com/office/powerpoint/2010/main" val="3152729335"/>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lank 4">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Tree>
    <p:extLst>
      <p:ext uri="{BB962C8B-B14F-4D97-AF65-F5344CB8AC3E}">
        <p14:creationId xmlns:p14="http://schemas.microsoft.com/office/powerpoint/2010/main" val="36459190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arge title intro 1">
    <p:bg>
      <p:bgPr>
        <a:solidFill>
          <a:srgbClr val="1C304A"/>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ACC1F5"/>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ACC1F5"/>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ACC1F5"/>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ACC1F5"/>
                </a:solidFill>
              </a:defRPr>
            </a:lvl1pPr>
          </a:lstStyle>
          <a:p>
            <a:pPr lvl="0"/>
            <a:r>
              <a:rPr lang="en-GB" dirty="0"/>
              <a:t>Name Surname</a:t>
            </a:r>
          </a:p>
        </p:txBody>
      </p:sp>
    </p:spTree>
    <p:extLst>
      <p:ext uri="{BB962C8B-B14F-4D97-AF65-F5344CB8AC3E}">
        <p14:creationId xmlns:p14="http://schemas.microsoft.com/office/powerpoint/2010/main" val="822896867"/>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arge title intro 2">
    <p:bg>
      <p:bgPr>
        <a:solidFill>
          <a:srgbClr val="ACC1F5"/>
        </a:solidFill>
        <a:effectLst/>
      </p:bgPr>
    </p:bg>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4A60C0CF-C2F4-F094-C53E-45E837646439}"/>
              </a:ext>
            </a:extLst>
          </p:cNvPr>
          <p:cNvSpPr>
            <a:spLocks noGrp="1"/>
          </p:cNvSpPr>
          <p:nvPr>
            <p:ph type="ctrTitle" hasCustomPrompt="1"/>
          </p:nvPr>
        </p:nvSpPr>
        <p:spPr>
          <a:xfrm>
            <a:off x="287336" y="176989"/>
            <a:ext cx="8958263" cy="3456663"/>
          </a:xfrm>
        </p:spPr>
        <p:txBody>
          <a:bodyPr anchor="t"/>
          <a:lstStyle>
            <a:lvl1pPr algn="l">
              <a:lnSpc>
                <a:spcPct val="85000"/>
              </a:lnSpc>
              <a:defRPr sz="14000">
                <a:solidFill>
                  <a:srgbClr val="1C304A"/>
                </a:solidFill>
              </a:defRPr>
            </a:lvl1pPr>
          </a:lstStyle>
          <a:p>
            <a:r>
              <a:rPr lang="en-GB" dirty="0"/>
              <a:t>Large intro title</a:t>
            </a:r>
          </a:p>
        </p:txBody>
      </p:sp>
      <p:pic>
        <p:nvPicPr>
          <p:cNvPr id="2" name="Graphic 1">
            <a:extLst>
              <a:ext uri="{FF2B5EF4-FFF2-40B4-BE49-F238E27FC236}">
                <a16:creationId xmlns:a16="http://schemas.microsoft.com/office/drawing/2014/main" id="{B6DD9A00-1B05-6F27-9E31-AC1D74E5CB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875" y="287338"/>
            <a:ext cx="1465200" cy="195360"/>
          </a:xfrm>
          <a:prstGeom prst="rect">
            <a:avLst/>
          </a:prstGeom>
        </p:spPr>
      </p:pic>
      <p:sp>
        <p:nvSpPr>
          <p:cNvPr id="5" name="TextBox 4">
            <a:extLst>
              <a:ext uri="{FF2B5EF4-FFF2-40B4-BE49-F238E27FC236}">
                <a16:creationId xmlns:a16="http://schemas.microsoft.com/office/drawing/2014/main" id="{CE69CACF-0037-822F-F7B2-DE4A99EB84CE}"/>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6" name="Text Placeholder 10">
            <a:extLst>
              <a:ext uri="{FF2B5EF4-FFF2-40B4-BE49-F238E27FC236}">
                <a16:creationId xmlns:a16="http://schemas.microsoft.com/office/drawing/2014/main" id="{77067EEC-02D0-F83F-742B-6E37DD527225}"/>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rgbClr val="1C304A"/>
                </a:solidFill>
              </a:defRPr>
            </a:lvl1pPr>
          </a:lstStyle>
          <a:p>
            <a:pPr lvl="0"/>
            <a:r>
              <a:rPr lang="en-GB" dirty="0"/>
              <a:t>Date</a:t>
            </a:r>
          </a:p>
        </p:txBody>
      </p:sp>
      <p:sp>
        <p:nvSpPr>
          <p:cNvPr id="9" name="Text Placeholder 10">
            <a:extLst>
              <a:ext uri="{FF2B5EF4-FFF2-40B4-BE49-F238E27FC236}">
                <a16:creationId xmlns:a16="http://schemas.microsoft.com/office/drawing/2014/main" id="{A93B1DEE-A1AA-C3C3-3EEF-A66F23E98F87}"/>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rgbClr val="1C304A"/>
                </a:solidFill>
              </a:defRPr>
            </a:lvl1pPr>
          </a:lstStyle>
          <a:p>
            <a:pPr lvl="0"/>
            <a:r>
              <a:rPr lang="en-GB" dirty="0"/>
              <a:t>Name Surname</a:t>
            </a:r>
          </a:p>
        </p:txBody>
      </p:sp>
    </p:spTree>
    <p:extLst>
      <p:ext uri="{BB962C8B-B14F-4D97-AF65-F5344CB8AC3E}">
        <p14:creationId xmlns:p14="http://schemas.microsoft.com/office/powerpoint/2010/main" val="3602510854"/>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rge title intro 3">
    <p:bg>
      <p:bgPr>
        <a:solidFill>
          <a:schemeClr val="tx2"/>
        </a:solidFill>
        <a:effectLst/>
      </p:bgPr>
    </p:bg>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62B919EB-60CF-2D83-6FAB-550A6181DB2D}"/>
              </a:ext>
            </a:extLst>
          </p:cNvPr>
          <p:cNvSpPr>
            <a:spLocks noGrp="1"/>
          </p:cNvSpPr>
          <p:nvPr>
            <p:ph type="pic" sz="quarter" idx="18"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3" name="Text Placeholder 7">
            <a:extLst>
              <a:ext uri="{FF2B5EF4-FFF2-40B4-BE49-F238E27FC236}">
                <a16:creationId xmlns:a16="http://schemas.microsoft.com/office/drawing/2014/main" id="{7A53E678-88EC-7DBC-E7D3-A9A79271532C}"/>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ext Placeholder 10">
            <a:extLst>
              <a:ext uri="{FF2B5EF4-FFF2-40B4-BE49-F238E27FC236}">
                <a16:creationId xmlns:a16="http://schemas.microsoft.com/office/drawing/2014/main" id="{F183AC6D-6AD6-B210-9301-316ECF293D4F}"/>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5" name="Text Placeholder 10">
            <a:extLst>
              <a:ext uri="{FF2B5EF4-FFF2-40B4-BE49-F238E27FC236}">
                <a16:creationId xmlns:a16="http://schemas.microsoft.com/office/drawing/2014/main" id="{8ABEE541-840A-B71A-D527-A92F7F0AD10E}"/>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
        <p:nvSpPr>
          <p:cNvPr id="7" name="Text Placeholder 9">
            <a:extLst>
              <a:ext uri="{FF2B5EF4-FFF2-40B4-BE49-F238E27FC236}">
                <a16:creationId xmlns:a16="http://schemas.microsoft.com/office/drawing/2014/main" id="{560CC1BD-F063-5FD1-E5DD-A5A4AAD79692}"/>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8" name="Titel 1">
            <a:extLst>
              <a:ext uri="{FF2B5EF4-FFF2-40B4-BE49-F238E27FC236}">
                <a16:creationId xmlns:a16="http://schemas.microsoft.com/office/drawing/2014/main" id="{BF2C98B7-5AC7-FADF-861A-5C575879AFF1}"/>
              </a:ext>
            </a:extLst>
          </p:cNvPr>
          <p:cNvSpPr>
            <a:spLocks noGrp="1"/>
          </p:cNvSpPr>
          <p:nvPr>
            <p:ph type="ctrTitle" hasCustomPrompt="1"/>
          </p:nvPr>
        </p:nvSpPr>
        <p:spPr>
          <a:xfrm>
            <a:off x="287338" y="179263"/>
            <a:ext cx="8745151" cy="3456663"/>
          </a:xfrm>
        </p:spPr>
        <p:txBody>
          <a:bodyPr anchor="t"/>
          <a:lstStyle>
            <a:lvl1pPr algn="l">
              <a:lnSpc>
                <a:spcPct val="85000"/>
              </a:lnSpc>
              <a:defRPr sz="14000">
                <a:solidFill>
                  <a:schemeClr val="bg1"/>
                </a:solidFill>
              </a:defRPr>
            </a:lvl1pPr>
          </a:lstStyle>
          <a:p>
            <a:r>
              <a:rPr lang="en-GB" dirty="0"/>
              <a:t>Large intro title</a:t>
            </a:r>
          </a:p>
        </p:txBody>
      </p:sp>
    </p:spTree>
    <p:extLst>
      <p:ext uri="{BB962C8B-B14F-4D97-AF65-F5344CB8AC3E}">
        <p14:creationId xmlns:p14="http://schemas.microsoft.com/office/powerpoint/2010/main" val="2846955174"/>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1">
    <p:bg>
      <p:bgPr>
        <a:solidFill>
          <a:srgbClr val="1C304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ACC1F5"/>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ACC1F5"/>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ACC1F5"/>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ACC1F5"/>
                </a:solidFill>
              </a:defRPr>
            </a:lvl1pPr>
          </a:lstStyle>
          <a:p>
            <a:pPr lvl="0"/>
            <a:r>
              <a:rPr lang="en-GB" dirty="0"/>
              <a:t>Name Surname</a:t>
            </a:r>
          </a:p>
        </p:txBody>
      </p:sp>
    </p:spTree>
    <p:extLst>
      <p:ext uri="{BB962C8B-B14F-4D97-AF65-F5344CB8AC3E}">
        <p14:creationId xmlns:p14="http://schemas.microsoft.com/office/powerpoint/2010/main" val="118714858"/>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2">
    <p:bg>
      <p:bgPr>
        <a:solidFill>
          <a:srgbClr val="ACC1F5"/>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1C304A"/>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1C304A"/>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1C304A"/>
                </a:solidFill>
              </a:defRPr>
            </a:lvl1pPr>
          </a:lstStyle>
          <a:p>
            <a:pPr lvl="0"/>
            <a:r>
              <a:rPr lang="en-GB" dirty="0"/>
              <a:t>Name Surname</a:t>
            </a:r>
          </a:p>
        </p:txBody>
      </p:sp>
    </p:spTree>
    <p:extLst>
      <p:ext uri="{BB962C8B-B14F-4D97-AF65-F5344CB8AC3E}">
        <p14:creationId xmlns:p14="http://schemas.microsoft.com/office/powerpoint/2010/main" val="2308268855"/>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3">
    <p:bg>
      <p:bgPr>
        <a:solidFill>
          <a:schemeClr val="tx2"/>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B6170DD-5D72-858B-B1A1-4C13EF0B8640}"/>
              </a:ext>
            </a:extLst>
          </p:cNvPr>
          <p:cNvSpPr>
            <a:spLocks noGrp="1"/>
          </p:cNvSpPr>
          <p:nvPr>
            <p:ph type="pic" sz="quarter" idx="17"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14" name="Text Placeholder 9">
            <a:extLst>
              <a:ext uri="{FF2B5EF4-FFF2-40B4-BE49-F238E27FC236}">
                <a16:creationId xmlns:a16="http://schemas.microsoft.com/office/drawing/2014/main" id="{73C3EFA6-6355-B629-74F1-845E037818B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15" name="Text Placeholder 7">
            <a:extLst>
              <a:ext uri="{FF2B5EF4-FFF2-40B4-BE49-F238E27FC236}">
                <a16:creationId xmlns:a16="http://schemas.microsoft.com/office/drawing/2014/main" id="{87DD8C0D-3929-6D83-297E-A85CA1EF2115}"/>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itel 1">
            <a:extLst>
              <a:ext uri="{FF2B5EF4-FFF2-40B4-BE49-F238E27FC236}">
                <a16:creationId xmlns:a16="http://schemas.microsoft.com/office/drawing/2014/main" id="{2A901208-F43E-30A2-7D6D-EFAB7DBEA33B}"/>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bg1"/>
                </a:solidFill>
              </a:defRPr>
            </a:lvl1pPr>
          </a:lstStyle>
          <a:p>
            <a:r>
              <a:rPr lang="en-GB" dirty="0">
                <a:effectLst/>
              </a:rPr>
              <a:t>Medium intro title (An option for longer titles that span multiple lines)</a:t>
            </a:r>
            <a:endParaRPr lang="en-GB" dirty="0"/>
          </a:p>
        </p:txBody>
      </p:sp>
      <p:sp>
        <p:nvSpPr>
          <p:cNvPr id="4" name="Text Placeholder 10">
            <a:extLst>
              <a:ext uri="{FF2B5EF4-FFF2-40B4-BE49-F238E27FC236}">
                <a16:creationId xmlns:a16="http://schemas.microsoft.com/office/drawing/2014/main" id="{A261B8A8-A485-D070-2929-0E9FFC77B9BA}"/>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6" name="Text Placeholder 10">
            <a:extLst>
              <a:ext uri="{FF2B5EF4-FFF2-40B4-BE49-F238E27FC236}">
                <a16:creationId xmlns:a16="http://schemas.microsoft.com/office/drawing/2014/main" id="{E80BE68B-3521-9EF8-D966-AF9E444204BE}"/>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Tree>
    <p:extLst>
      <p:ext uri="{BB962C8B-B14F-4D97-AF65-F5344CB8AC3E}">
        <p14:creationId xmlns:p14="http://schemas.microsoft.com/office/powerpoint/2010/main" val="3103455539"/>
      </p:ext>
    </p:extLst>
  </p:cSld>
  <p:clrMapOvr>
    <a:masterClrMapping/>
  </p:clrMapOvr>
  <p:extLst>
    <p:ext uri="{DCECCB84-F9BA-43D5-87BE-67443E8EF086}">
      <p15:sldGuideLst xmlns:p15="http://schemas.microsoft.com/office/powerpoint/2012/main">
        <p15:guide id="1" orient="horz" pos="229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title intro 2">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925FF9-6752-0CD6-91D6-C4667E577E3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bg2"/>
                </a:solidFill>
              </a:rPr>
              <a:t>We bring stories to life</a:t>
            </a:r>
          </a:p>
        </p:txBody>
      </p:sp>
      <p:sp>
        <p:nvSpPr>
          <p:cNvPr id="5" name="Text Placeholder 10">
            <a:extLst>
              <a:ext uri="{FF2B5EF4-FFF2-40B4-BE49-F238E27FC236}">
                <a16:creationId xmlns:a16="http://schemas.microsoft.com/office/drawing/2014/main" id="{E35AAB0D-F40B-3042-4BB4-7EC653D60CA9}"/>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bg2"/>
                </a:solidFill>
              </a:defRPr>
            </a:lvl1pPr>
          </a:lstStyle>
          <a:p>
            <a:pPr lvl="0"/>
            <a:r>
              <a:rPr lang="en-GB" dirty="0"/>
              <a:t>Date</a:t>
            </a:r>
          </a:p>
        </p:txBody>
      </p:sp>
      <p:sp>
        <p:nvSpPr>
          <p:cNvPr id="6" name="Text Placeholder 10">
            <a:extLst>
              <a:ext uri="{FF2B5EF4-FFF2-40B4-BE49-F238E27FC236}">
                <a16:creationId xmlns:a16="http://schemas.microsoft.com/office/drawing/2014/main" id="{3882706E-BEAD-F70F-07BC-938439D15525}"/>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bg2"/>
                </a:solidFill>
              </a:defRPr>
            </a:lvl1pPr>
          </a:lstStyle>
          <a:p>
            <a:pPr lvl="0"/>
            <a:r>
              <a:rPr lang="en-GB" dirty="0"/>
              <a:t>Name Surname</a:t>
            </a:r>
          </a:p>
        </p:txBody>
      </p:sp>
      <p:sp>
        <p:nvSpPr>
          <p:cNvPr id="4" name="Titel 1">
            <a:extLst>
              <a:ext uri="{FF2B5EF4-FFF2-40B4-BE49-F238E27FC236}">
                <a16:creationId xmlns:a16="http://schemas.microsoft.com/office/drawing/2014/main" id="{F197C584-8910-7F27-1A64-0FDD9517CD47}"/>
              </a:ext>
            </a:extLst>
          </p:cNvPr>
          <p:cNvSpPr>
            <a:spLocks noGrp="1"/>
          </p:cNvSpPr>
          <p:nvPr>
            <p:ph type="ctrTitle" hasCustomPrompt="1"/>
          </p:nvPr>
        </p:nvSpPr>
        <p:spPr>
          <a:xfrm>
            <a:off x="287336" y="176989"/>
            <a:ext cx="8745151" cy="3456663"/>
          </a:xfrm>
        </p:spPr>
        <p:txBody>
          <a:bodyPr anchor="t"/>
          <a:lstStyle>
            <a:lvl1pPr algn="l">
              <a:lnSpc>
                <a:spcPct val="85000"/>
              </a:lnSpc>
              <a:defRPr sz="14000">
                <a:solidFill>
                  <a:schemeClr val="bg2"/>
                </a:solidFill>
              </a:defRPr>
            </a:lvl1pPr>
          </a:lstStyle>
          <a:p>
            <a:r>
              <a:rPr lang="en-GB" dirty="0"/>
              <a:t>Large intro title</a:t>
            </a:r>
          </a:p>
        </p:txBody>
      </p:sp>
    </p:spTree>
    <p:extLst>
      <p:ext uri="{BB962C8B-B14F-4D97-AF65-F5344CB8AC3E}">
        <p14:creationId xmlns:p14="http://schemas.microsoft.com/office/powerpoint/2010/main" val="1982668890"/>
      </p:ext>
    </p:extLst>
  </p:cSld>
  <p:clrMapOvr>
    <a:masterClrMapping/>
  </p:clrMapOvr>
  <p:extLst>
    <p:ext uri="{DCECCB84-F9BA-43D5-87BE-67443E8EF086}">
      <p15:sldGuideLst xmlns:p15="http://schemas.microsoft.com/office/powerpoint/2012/main">
        <p15:guide id="2" orient="horz" pos="2296"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1">
    <p:bg>
      <p:bgPr>
        <a:solidFill>
          <a:srgbClr val="1C304A"/>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ACC1F5"/>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ACC1F5"/>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ACC1F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ACC1F5"/>
                </a:solidFill>
              </a:defRPr>
            </a:lvl1pPr>
          </a:lstStyle>
          <a:p>
            <a:pPr lvl="0"/>
            <a:r>
              <a:rPr lang="en-GB" dirty="0"/>
              <a:t>Date</a:t>
            </a:r>
          </a:p>
        </p:txBody>
      </p:sp>
    </p:spTree>
    <p:extLst>
      <p:ext uri="{BB962C8B-B14F-4D97-AF65-F5344CB8AC3E}">
        <p14:creationId xmlns:p14="http://schemas.microsoft.com/office/powerpoint/2010/main" val="37033423"/>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 2 pictures 2">
    <p:bg>
      <p:bgPr>
        <a:solidFill>
          <a:srgbClr val="ACC1F5"/>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764C1A7-3346-1561-5F54-522C46706C9B}"/>
              </a:ext>
            </a:extLst>
          </p:cNvPr>
          <p:cNvSpPr>
            <a:spLocks noGrp="1"/>
          </p:cNvSpPr>
          <p:nvPr>
            <p:ph type="title" hasCustomPrompt="1"/>
          </p:nvPr>
        </p:nvSpPr>
        <p:spPr>
          <a:xfrm>
            <a:off x="287338" y="287338"/>
            <a:ext cx="8653461" cy="1773237"/>
          </a:xfrm>
        </p:spPr>
        <p:txBody>
          <a:bodyPr/>
          <a:lstStyle>
            <a:lvl1pPr>
              <a:lnSpc>
                <a:spcPct val="85000"/>
              </a:lnSpc>
              <a:defRPr sz="6800">
                <a:solidFill>
                  <a:srgbClr val="1C304A"/>
                </a:solidFill>
              </a:defRPr>
            </a:lvl1pPr>
          </a:lstStyle>
          <a:p>
            <a:r>
              <a:rPr lang="en-GB" dirty="0">
                <a:effectLst/>
              </a:rPr>
              <a:t>Medium intro title </a:t>
            </a:r>
            <a:br>
              <a:rPr lang="en-GB" dirty="0">
                <a:effectLst/>
              </a:rPr>
            </a:br>
            <a:r>
              <a:rPr lang="en-GB" dirty="0">
                <a:effectLst/>
              </a:rPr>
              <a:t>(Max two lines)</a:t>
            </a:r>
            <a:endParaRPr lang="en-GB" dirty="0"/>
          </a:p>
        </p:txBody>
      </p:sp>
      <p:sp>
        <p:nvSpPr>
          <p:cNvPr id="12" name="Picture Placeholder 11">
            <a:extLst>
              <a:ext uri="{FF2B5EF4-FFF2-40B4-BE49-F238E27FC236}">
                <a16:creationId xmlns:a16="http://schemas.microsoft.com/office/drawing/2014/main" id="{AAF720E3-E4A2-ED7B-3AF2-22C5F786C24D}"/>
              </a:ext>
            </a:extLst>
          </p:cNvPr>
          <p:cNvSpPr>
            <a:spLocks noGrp="1"/>
          </p:cNvSpPr>
          <p:nvPr>
            <p:ph type="pic" sz="quarter" idx="13" hasCustomPrompt="1"/>
          </p:nvPr>
        </p:nvSpPr>
        <p:spPr>
          <a:xfrm>
            <a:off x="287338" y="2969442"/>
            <a:ext cx="6895887" cy="3267846"/>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pic>
        <p:nvPicPr>
          <p:cNvPr id="7" name="Graphic 6">
            <a:extLst>
              <a:ext uri="{FF2B5EF4-FFF2-40B4-BE49-F238E27FC236}">
                <a16:creationId xmlns:a16="http://schemas.microsoft.com/office/drawing/2014/main" id="{05728374-A56A-143E-9860-B1823CC1AF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
        <p:nvSpPr>
          <p:cNvPr id="9" name="Picture Placeholder 11">
            <a:extLst>
              <a:ext uri="{FF2B5EF4-FFF2-40B4-BE49-F238E27FC236}">
                <a16:creationId xmlns:a16="http://schemas.microsoft.com/office/drawing/2014/main" id="{3E680C47-2A1C-DA27-13DF-D8E404F19CDD}"/>
              </a:ext>
            </a:extLst>
          </p:cNvPr>
          <p:cNvSpPr>
            <a:spLocks noGrp="1"/>
          </p:cNvSpPr>
          <p:nvPr>
            <p:ph type="pic" sz="quarter" idx="14" hasCustomPrompt="1"/>
          </p:nvPr>
        </p:nvSpPr>
        <p:spPr>
          <a:xfrm>
            <a:off x="7174460" y="2969443"/>
            <a:ext cx="3364707" cy="2489573"/>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TextBox 1">
            <a:extLst>
              <a:ext uri="{FF2B5EF4-FFF2-40B4-BE49-F238E27FC236}">
                <a16:creationId xmlns:a16="http://schemas.microsoft.com/office/drawing/2014/main" id="{F49DF8CE-208F-E27F-3B6B-563CAB40A4ED}"/>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3" name="Undertitel 2">
            <a:extLst>
              <a:ext uri="{FF2B5EF4-FFF2-40B4-BE49-F238E27FC236}">
                <a16:creationId xmlns:a16="http://schemas.microsoft.com/office/drawing/2014/main" id="{C227FF3D-5E42-0A37-E71E-3A2DF9DC8937}"/>
              </a:ext>
            </a:extLst>
          </p:cNvPr>
          <p:cNvSpPr>
            <a:spLocks noGrp="1"/>
          </p:cNvSpPr>
          <p:nvPr>
            <p:ph type="subTitle" idx="1" hasCustomPrompt="1"/>
          </p:nvPr>
        </p:nvSpPr>
        <p:spPr>
          <a:xfrm>
            <a:off x="1225482" y="2389346"/>
            <a:ext cx="7715317" cy="184666"/>
          </a:xfrm>
          <a:prstGeom prst="rect">
            <a:avLst/>
          </a:prstGeom>
        </p:spPr>
        <p:txBody>
          <a:bodyPr wrap="square" lIns="0" tIns="0" rIns="0" bIns="0" anchor="ctr" anchorCtr="0">
            <a:spAutoFit/>
          </a:bodyPr>
          <a:lstStyle>
            <a:lvl1pPr marL="0" indent="0" algn="l">
              <a:spcBef>
                <a:spcPts val="0"/>
              </a:spcBef>
              <a:spcAft>
                <a:spcPts val="0"/>
              </a:spcAft>
              <a:buNone/>
              <a:defRPr sz="1200">
                <a:solidFill>
                  <a:srgbClr val="1C304A"/>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Name Surname</a:t>
            </a:r>
          </a:p>
        </p:txBody>
      </p:sp>
      <p:sp>
        <p:nvSpPr>
          <p:cNvPr id="5" name="Text Placeholder 10">
            <a:extLst>
              <a:ext uri="{FF2B5EF4-FFF2-40B4-BE49-F238E27FC236}">
                <a16:creationId xmlns:a16="http://schemas.microsoft.com/office/drawing/2014/main" id="{5237C514-6EC1-FED8-BC75-B7B181346393}"/>
              </a:ext>
            </a:extLst>
          </p:cNvPr>
          <p:cNvSpPr>
            <a:spLocks noGrp="1"/>
          </p:cNvSpPr>
          <p:nvPr>
            <p:ph type="body" sz="quarter" idx="15" hasCustomPrompt="1"/>
          </p:nvPr>
        </p:nvSpPr>
        <p:spPr>
          <a:xfrm>
            <a:off x="287338" y="2389346"/>
            <a:ext cx="888319" cy="184666"/>
          </a:xfrm>
        </p:spPr>
        <p:txBody>
          <a:bodyPr wrap="square" anchor="ctr" anchorCtr="0">
            <a:spAutoFit/>
          </a:bodyPr>
          <a:lstStyle>
            <a:lvl1pPr marL="0" indent="0">
              <a:buNone/>
              <a:defRPr sz="1200">
                <a:solidFill>
                  <a:srgbClr val="1C304A"/>
                </a:solidFill>
              </a:defRPr>
            </a:lvl1pPr>
          </a:lstStyle>
          <a:p>
            <a:pPr lvl="0"/>
            <a:r>
              <a:rPr lang="en-GB" dirty="0"/>
              <a:t>Date</a:t>
            </a:r>
          </a:p>
        </p:txBody>
      </p:sp>
    </p:spTree>
    <p:extLst>
      <p:ext uri="{BB962C8B-B14F-4D97-AF65-F5344CB8AC3E}">
        <p14:creationId xmlns:p14="http://schemas.microsoft.com/office/powerpoint/2010/main" val="282178239"/>
      </p:ext>
    </p:extLst>
  </p:cSld>
  <p:clrMapOvr>
    <a:masterClrMapping/>
  </p:clrMapOvr>
  <p:extLst>
    <p:ext uri="{DCECCB84-F9BA-43D5-87BE-67443E8EF086}">
      <p15:sldGuideLst xmlns:p15="http://schemas.microsoft.com/office/powerpoint/2012/main">
        <p15:guide id="1" orient="horz" pos="129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arge text 1">
    <p:bg>
      <p:bgPr>
        <a:solidFill>
          <a:srgbClr val="1C304A"/>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ACC1F5"/>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ACC1F5"/>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ACC1F5"/>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649790525"/>
      </p:ext>
    </p:extLst>
  </p:cSld>
  <p:clrMapOvr>
    <a:masterClrMapping/>
  </p:clrMapOvr>
  <p:extLst>
    <p:ext uri="{DCECCB84-F9BA-43D5-87BE-67443E8EF086}">
      <p15:sldGuideLst xmlns:p15="http://schemas.microsoft.com/office/powerpoint/2012/main">
        <p15:guide id="1" orient="horz" pos="1661"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arge text 2">
    <p:bg>
      <p:bgPr>
        <a:solidFill>
          <a:srgbClr val="ACC1F5"/>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B9101D4-B896-1199-6EAB-43B48A428C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E8A722C4-111C-8E7D-D462-4B67E88E265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4" name="Titel 1">
            <a:extLst>
              <a:ext uri="{FF2B5EF4-FFF2-40B4-BE49-F238E27FC236}">
                <a16:creationId xmlns:a16="http://schemas.microsoft.com/office/drawing/2014/main" id="{07F8B946-B687-F011-D671-C066E7B12CF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rgbClr val="1C304A"/>
                </a:solidFill>
              </a:defRPr>
            </a:lvl1pPr>
          </a:lstStyle>
          <a:p>
            <a:r>
              <a:rPr lang="en-GB" dirty="0">
                <a:effectLst/>
              </a:rPr>
              <a:t>New section intro text</a:t>
            </a:r>
            <a:endParaRPr lang="en-GB" dirty="0"/>
          </a:p>
        </p:txBody>
      </p:sp>
      <p:sp>
        <p:nvSpPr>
          <p:cNvPr id="5" name="Pladsholder til tekst 2">
            <a:extLst>
              <a:ext uri="{FF2B5EF4-FFF2-40B4-BE49-F238E27FC236}">
                <a16:creationId xmlns:a16="http://schemas.microsoft.com/office/drawing/2014/main" id="{79CF197F-39FB-7CD3-7F11-E5C63B7EAEEE}"/>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Tree>
    <p:extLst>
      <p:ext uri="{BB962C8B-B14F-4D97-AF65-F5344CB8AC3E}">
        <p14:creationId xmlns:p14="http://schemas.microsoft.com/office/powerpoint/2010/main" val="2336401635"/>
      </p:ext>
    </p:extLst>
  </p:cSld>
  <p:clrMapOvr>
    <a:masterClrMapping/>
  </p:clrMapOvr>
  <p:extLst>
    <p:ext uri="{DCECCB84-F9BA-43D5-87BE-67443E8EF086}">
      <p15:sldGuideLst xmlns:p15="http://schemas.microsoft.com/office/powerpoint/2012/main">
        <p15:guide id="1" orient="horz" pos="1661"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arge text - Picture">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34B62B84-29FD-1AB1-61A1-EF5B624357CE}"/>
              </a:ext>
            </a:extLst>
          </p:cNvPr>
          <p:cNvSpPr>
            <a:spLocks noGrp="1"/>
          </p:cNvSpPr>
          <p:nvPr>
            <p:ph type="pic" sz="quarter" idx="16"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8" name="Pladsholder til tekst 2">
            <a:extLst>
              <a:ext uri="{FF2B5EF4-FFF2-40B4-BE49-F238E27FC236}">
                <a16:creationId xmlns:a16="http://schemas.microsoft.com/office/drawing/2014/main" id="{D8EF23A0-5305-6839-C550-ABDF27F78DF6}"/>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2" name="Text Placeholder 9">
            <a:extLst>
              <a:ext uri="{FF2B5EF4-FFF2-40B4-BE49-F238E27FC236}">
                <a16:creationId xmlns:a16="http://schemas.microsoft.com/office/drawing/2014/main" id="{4D82D557-796F-B7D3-6F66-DEFBD46404AA}"/>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3" name="Text Placeholder 7">
            <a:extLst>
              <a:ext uri="{FF2B5EF4-FFF2-40B4-BE49-F238E27FC236}">
                <a16:creationId xmlns:a16="http://schemas.microsoft.com/office/drawing/2014/main" id="{D7B20B5D-BC4F-443B-46D2-886128DA7BEC}"/>
              </a:ext>
            </a:extLst>
          </p:cNvPr>
          <p:cNvSpPr>
            <a:spLocks noGrp="1"/>
          </p:cNvSpPr>
          <p:nvPr>
            <p:ph type="body" sz="quarter" idx="15"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6" name="Titel 1">
            <a:extLst>
              <a:ext uri="{FF2B5EF4-FFF2-40B4-BE49-F238E27FC236}">
                <a16:creationId xmlns:a16="http://schemas.microsoft.com/office/drawing/2014/main" id="{8EBAA076-F84C-4B95-8E12-8C34818D5E31}"/>
              </a:ext>
            </a:extLst>
          </p:cNvPr>
          <p:cNvSpPr>
            <a:spLocks noGrp="1"/>
          </p:cNvSpPr>
          <p:nvPr>
            <p:ph type="title" hasCustomPrompt="1"/>
          </p:nvPr>
        </p:nvSpPr>
        <p:spPr>
          <a:xfrm>
            <a:off x="287338" y="252001"/>
            <a:ext cx="8653462" cy="2379688"/>
          </a:xfrm>
        </p:spPr>
        <p:txBody>
          <a:bodyPr anchor="t">
            <a:noAutofit/>
          </a:bodyPr>
          <a:lstStyle>
            <a:lvl1pPr>
              <a:lnSpc>
                <a:spcPct val="85000"/>
              </a:lnSpc>
              <a:defRPr sz="10000">
                <a:solidFill>
                  <a:schemeClr val="bg1"/>
                </a:solidFill>
              </a:defRPr>
            </a:lvl1pPr>
          </a:lstStyle>
          <a:p>
            <a:r>
              <a:rPr lang="en-GB" dirty="0">
                <a:effectLst/>
              </a:rPr>
              <a:t>New section intro text</a:t>
            </a:r>
            <a:endParaRPr lang="en-GB" dirty="0"/>
          </a:p>
        </p:txBody>
      </p:sp>
    </p:spTree>
    <p:extLst>
      <p:ext uri="{BB962C8B-B14F-4D97-AF65-F5344CB8AC3E}">
        <p14:creationId xmlns:p14="http://schemas.microsoft.com/office/powerpoint/2010/main" val="3549433261"/>
      </p:ext>
    </p:extLst>
  </p:cSld>
  <p:clrMapOvr>
    <a:masterClrMapping/>
  </p:clrMapOvr>
  <p:extLst>
    <p:ext uri="{DCECCB84-F9BA-43D5-87BE-67443E8EF086}">
      <p15:sldGuideLst xmlns:p15="http://schemas.microsoft.com/office/powerpoint/2012/main">
        <p15:guide id="1" orient="horz" pos="1661"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Medium text 1">
    <p:bg>
      <p:bgPr>
        <a:solidFill>
          <a:srgbClr val="1C304A"/>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ACC1F5"/>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ACC1F5"/>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ACC1F5"/>
                </a:solidFill>
              </a:rPr>
              <a:t>We bring stories to life</a:t>
            </a:r>
          </a:p>
        </p:txBody>
      </p:sp>
    </p:spTree>
    <p:extLst>
      <p:ext uri="{BB962C8B-B14F-4D97-AF65-F5344CB8AC3E}">
        <p14:creationId xmlns:p14="http://schemas.microsoft.com/office/powerpoint/2010/main" val="3583367216"/>
      </p:ext>
    </p:extLst>
  </p:cSld>
  <p:clrMapOvr>
    <a:masterClrMapping/>
  </p:clrMapOvr>
  <p:extLst>
    <p:ext uri="{DCECCB84-F9BA-43D5-87BE-67443E8EF086}">
      <p15:sldGuideLst xmlns:p15="http://schemas.microsoft.com/office/powerpoint/2012/main">
        <p15:guide id="1" orient="horz" pos="1774"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Medium text 2">
    <p:bg>
      <p:bgPr>
        <a:solidFill>
          <a:srgbClr val="ACC1F5"/>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1C304A"/>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Tree>
    <p:extLst>
      <p:ext uri="{BB962C8B-B14F-4D97-AF65-F5344CB8AC3E}">
        <p14:creationId xmlns:p14="http://schemas.microsoft.com/office/powerpoint/2010/main" val="544305113"/>
      </p:ext>
    </p:extLst>
  </p:cSld>
  <p:clrMapOvr>
    <a:masterClrMapping/>
  </p:clrMapOvr>
  <p:extLst>
    <p:ext uri="{DCECCB84-F9BA-43D5-87BE-67443E8EF086}">
      <p15:sldGuideLst xmlns:p15="http://schemas.microsoft.com/office/powerpoint/2012/main">
        <p15:guide id="1" orient="horz" pos="1774"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Medium text 3">
    <p:bg>
      <p:bgPr>
        <a:solidFill>
          <a:srgbClr val="EEF3FD"/>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1C304A"/>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Tree>
    <p:extLst>
      <p:ext uri="{BB962C8B-B14F-4D97-AF65-F5344CB8AC3E}">
        <p14:creationId xmlns:p14="http://schemas.microsoft.com/office/powerpoint/2010/main" val="139664675"/>
      </p:ext>
    </p:extLst>
  </p:cSld>
  <p:clrMapOvr>
    <a:masterClrMapping/>
  </p:clrMapOvr>
  <p:extLst>
    <p:ext uri="{DCECCB84-F9BA-43D5-87BE-67443E8EF086}">
      <p15:sldGuideLst xmlns:p15="http://schemas.microsoft.com/office/powerpoint/2012/main">
        <p15:guide id="1" orient="horz" pos="1774"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Medium text 4">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8653462" cy="2509415"/>
          </a:xfrm>
        </p:spPr>
        <p:txBody>
          <a:bodyPr anchor="t">
            <a:noAutofit/>
          </a:bodyPr>
          <a:lstStyle>
            <a:lvl1pPr>
              <a:lnSpc>
                <a:spcPct val="85000"/>
              </a:lnSpc>
              <a:defRPr sz="6800">
                <a:solidFill>
                  <a:srgbClr val="1C304A"/>
                </a:solidFill>
              </a:defRPr>
            </a:lvl1pPr>
          </a:lstStyle>
          <a:p>
            <a:r>
              <a:rPr lang="en-GB" dirty="0">
                <a:effectLst/>
              </a:rPr>
              <a:t>Medium text size for breaker slides, quotes, and similar. </a:t>
            </a:r>
            <a:endParaRPr lang="en-GB" dirty="0"/>
          </a:p>
        </p:txBody>
      </p:sp>
      <p:pic>
        <p:nvPicPr>
          <p:cNvPr id="7" name="Graphic 6">
            <a:extLst>
              <a:ext uri="{FF2B5EF4-FFF2-40B4-BE49-F238E27FC236}">
                <a16:creationId xmlns:a16="http://schemas.microsoft.com/office/drawing/2014/main" id="{193CAC84-C67E-28F0-3525-0AFF78EC96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757150"/>
            <a:ext cx="8653462" cy="1480138"/>
          </a:xfrm>
          <a:prstGeom prst="rect">
            <a:avLst/>
          </a:prstGeom>
        </p:spPr>
        <p:txBody>
          <a:bodyPr anchor="b">
            <a:noAutofit/>
          </a:bodyPr>
          <a:lstStyle>
            <a:lvl1pPr marL="0" indent="0">
              <a:lnSpc>
                <a:spcPct val="85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3" name="TextBox 2">
            <a:extLst>
              <a:ext uri="{FF2B5EF4-FFF2-40B4-BE49-F238E27FC236}">
                <a16:creationId xmlns:a16="http://schemas.microsoft.com/office/drawing/2014/main" id="{C7FDEB2F-804B-BE35-FA44-6A7B4FF485DC}"/>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Tree>
    <p:extLst>
      <p:ext uri="{BB962C8B-B14F-4D97-AF65-F5344CB8AC3E}">
        <p14:creationId xmlns:p14="http://schemas.microsoft.com/office/powerpoint/2010/main" val="524737828"/>
      </p:ext>
    </p:extLst>
  </p:cSld>
  <p:clrMapOvr>
    <a:masterClrMapping/>
  </p:clrMapOvr>
  <p:extLst>
    <p:ext uri="{DCECCB84-F9BA-43D5-87BE-67443E8EF086}">
      <p15:sldGuideLst xmlns:p15="http://schemas.microsoft.com/office/powerpoint/2012/main">
        <p15:guide id="1" orient="horz" pos="1774"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1">
    <p:bg>
      <p:bgPr>
        <a:solidFill>
          <a:srgbClr val="1C304A"/>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5999"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ACC1F5"/>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ACC1F5"/>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545B7364-D84B-FE48-99CE-37D71A482066}"/>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1B9A70E9-3C24-09C7-601C-904E76B227CD}"/>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505621722"/>
      </p:ext>
    </p:extLst>
  </p:cSld>
  <p:clrMapOvr>
    <a:masterClrMapping/>
  </p:clrMapOvr>
  <p:extLst>
    <p:ext uri="{DCECCB84-F9BA-43D5-87BE-67443E8EF086}">
      <p15:sldGuideLst xmlns:p15="http://schemas.microsoft.com/office/powerpoint/2012/main">
        <p15:guide id="1" orient="horz" pos="2931"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title intro 3">
    <p:bg>
      <p:bgPr>
        <a:solidFill>
          <a:schemeClr val="tx2"/>
        </a:solidFill>
        <a:effectLst/>
      </p:bgPr>
    </p:bg>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62B919EB-60CF-2D83-6FAB-550A6181DB2D}"/>
              </a:ext>
            </a:extLst>
          </p:cNvPr>
          <p:cNvSpPr>
            <a:spLocks noGrp="1"/>
          </p:cNvSpPr>
          <p:nvPr>
            <p:ph type="pic" sz="quarter" idx="18" hasCustomPrompt="1"/>
          </p:nvPr>
        </p:nvSpPr>
        <p:spPr>
          <a:xfrm>
            <a:off x="0" y="0"/>
            <a:ext cx="12192000" cy="6858000"/>
          </a:xfrm>
          <a:blipFill>
            <a:blip r:embed="rId2"/>
            <a:stretch>
              <a:fillRect/>
            </a:stretch>
          </a:blipFill>
        </p:spPr>
        <p:txBody>
          <a:bodyPr/>
          <a:lstStyle>
            <a:lvl1pPr marL="0" indent="0" algn="ctr">
              <a:buNone/>
              <a:defRPr sz="1600">
                <a:solidFill>
                  <a:schemeClr val="bg1"/>
                </a:solidFill>
              </a:defRPr>
            </a:lvl1pPr>
          </a:lstStyle>
          <a:p>
            <a:pPr marL="0" marR="0" lvl="0" indent="0" algn="ctr" defTabSz="914400" rtl="0" eaLnBrk="1" fontAlgn="auto" latinLnBrk="0" hangingPunct="1">
              <a:lnSpc>
                <a:spcPct val="100000"/>
              </a:lnSpc>
              <a:spcBef>
                <a:spcPts val="600"/>
              </a:spcBef>
              <a:spcAft>
                <a:spcPts val="0"/>
              </a:spcAft>
              <a:buClrTx/>
              <a:buSzTx/>
              <a:buFont typeface="Octave Light" panose="02010404030201040203" pitchFamily="50" charset="0"/>
              <a:buNone/>
              <a:tabLst/>
              <a:defRPr/>
            </a:pPr>
            <a:r>
              <a:rPr lang="en-GB" dirty="0"/>
              <a:t>Insert picture via icon. Send picture to back by right-clicking ‘Send to Back’. Text field will then appear. </a:t>
            </a:r>
          </a:p>
        </p:txBody>
      </p:sp>
      <p:sp>
        <p:nvSpPr>
          <p:cNvPr id="3" name="Text Placeholder 7">
            <a:extLst>
              <a:ext uri="{FF2B5EF4-FFF2-40B4-BE49-F238E27FC236}">
                <a16:creationId xmlns:a16="http://schemas.microsoft.com/office/drawing/2014/main" id="{7A53E678-88EC-7DBC-E7D3-A9A79271532C}"/>
              </a:ext>
            </a:extLst>
          </p:cNvPr>
          <p:cNvSpPr>
            <a:spLocks noGrp="1"/>
          </p:cNvSpPr>
          <p:nvPr>
            <p:ph type="body" sz="quarter" idx="13"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
        <p:nvSpPr>
          <p:cNvPr id="2" name="Text Placeholder 10">
            <a:extLst>
              <a:ext uri="{FF2B5EF4-FFF2-40B4-BE49-F238E27FC236}">
                <a16:creationId xmlns:a16="http://schemas.microsoft.com/office/drawing/2014/main" id="{F183AC6D-6AD6-B210-9301-316ECF293D4F}"/>
              </a:ext>
            </a:extLst>
          </p:cNvPr>
          <p:cNvSpPr>
            <a:spLocks noGrp="1"/>
          </p:cNvSpPr>
          <p:nvPr>
            <p:ph type="body" sz="quarter" idx="16" hasCustomPrompt="1"/>
          </p:nvPr>
        </p:nvSpPr>
        <p:spPr>
          <a:xfrm>
            <a:off x="287337" y="3792028"/>
            <a:ext cx="888319" cy="184666"/>
          </a:xfrm>
        </p:spPr>
        <p:txBody>
          <a:bodyPr wrap="square" anchor="ctr" anchorCtr="0">
            <a:spAutoFit/>
          </a:bodyPr>
          <a:lstStyle>
            <a:lvl1pPr marL="0" indent="0">
              <a:buNone/>
              <a:defRPr sz="1200">
                <a:solidFill>
                  <a:schemeClr val="bg1"/>
                </a:solidFill>
              </a:defRPr>
            </a:lvl1pPr>
          </a:lstStyle>
          <a:p>
            <a:pPr lvl="0"/>
            <a:r>
              <a:rPr lang="en-GB" dirty="0"/>
              <a:t>Date</a:t>
            </a:r>
          </a:p>
        </p:txBody>
      </p:sp>
      <p:sp>
        <p:nvSpPr>
          <p:cNvPr id="5" name="Text Placeholder 10">
            <a:extLst>
              <a:ext uri="{FF2B5EF4-FFF2-40B4-BE49-F238E27FC236}">
                <a16:creationId xmlns:a16="http://schemas.microsoft.com/office/drawing/2014/main" id="{8ABEE541-840A-B71A-D527-A92F7F0AD10E}"/>
              </a:ext>
            </a:extLst>
          </p:cNvPr>
          <p:cNvSpPr>
            <a:spLocks noGrp="1"/>
          </p:cNvSpPr>
          <p:nvPr>
            <p:ph type="body" sz="quarter" idx="17" hasCustomPrompt="1"/>
          </p:nvPr>
        </p:nvSpPr>
        <p:spPr>
          <a:xfrm>
            <a:off x="1270562" y="3792028"/>
            <a:ext cx="7670235" cy="184666"/>
          </a:xfrm>
        </p:spPr>
        <p:txBody>
          <a:bodyPr wrap="square" anchor="ctr" anchorCtr="0">
            <a:spAutoFit/>
          </a:bodyPr>
          <a:lstStyle>
            <a:lvl1pPr marL="0" indent="0">
              <a:buNone/>
              <a:defRPr sz="1200">
                <a:solidFill>
                  <a:schemeClr val="bg1"/>
                </a:solidFill>
              </a:defRPr>
            </a:lvl1pPr>
          </a:lstStyle>
          <a:p>
            <a:pPr lvl="0"/>
            <a:r>
              <a:rPr lang="en-GB" dirty="0"/>
              <a:t>Name Surname</a:t>
            </a:r>
          </a:p>
        </p:txBody>
      </p:sp>
      <p:sp>
        <p:nvSpPr>
          <p:cNvPr id="7" name="Text Placeholder 9">
            <a:extLst>
              <a:ext uri="{FF2B5EF4-FFF2-40B4-BE49-F238E27FC236}">
                <a16:creationId xmlns:a16="http://schemas.microsoft.com/office/drawing/2014/main" id="{560CC1BD-F063-5FD1-E5DD-A5A4AAD79692}"/>
              </a:ext>
            </a:extLst>
          </p:cNvPr>
          <p:cNvSpPr>
            <a:spLocks noGrp="1"/>
          </p:cNvSpPr>
          <p:nvPr>
            <p:ph type="body" sz="quarter" idx="14"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8" name="Titel 1">
            <a:extLst>
              <a:ext uri="{FF2B5EF4-FFF2-40B4-BE49-F238E27FC236}">
                <a16:creationId xmlns:a16="http://schemas.microsoft.com/office/drawing/2014/main" id="{BF2C98B7-5AC7-FADF-861A-5C575879AFF1}"/>
              </a:ext>
            </a:extLst>
          </p:cNvPr>
          <p:cNvSpPr>
            <a:spLocks noGrp="1"/>
          </p:cNvSpPr>
          <p:nvPr>
            <p:ph type="ctrTitle" hasCustomPrompt="1"/>
          </p:nvPr>
        </p:nvSpPr>
        <p:spPr>
          <a:xfrm>
            <a:off x="287338" y="179263"/>
            <a:ext cx="8745151" cy="3456663"/>
          </a:xfrm>
        </p:spPr>
        <p:txBody>
          <a:bodyPr anchor="t"/>
          <a:lstStyle>
            <a:lvl1pPr algn="l">
              <a:lnSpc>
                <a:spcPct val="85000"/>
              </a:lnSpc>
              <a:defRPr sz="14000">
                <a:solidFill>
                  <a:schemeClr val="bg1"/>
                </a:solidFill>
              </a:defRPr>
            </a:lvl1pPr>
          </a:lstStyle>
          <a:p>
            <a:r>
              <a:rPr lang="en-GB" dirty="0"/>
              <a:t>Large intro title</a:t>
            </a:r>
          </a:p>
        </p:txBody>
      </p:sp>
    </p:spTree>
    <p:extLst>
      <p:ext uri="{BB962C8B-B14F-4D97-AF65-F5344CB8AC3E}">
        <p14:creationId xmlns:p14="http://schemas.microsoft.com/office/powerpoint/2010/main" val="1112981968"/>
      </p:ext>
    </p:extLst>
  </p:cSld>
  <p:clrMapOvr>
    <a:masterClrMapping/>
  </p:clrMapOvr>
  <p:extLst>
    <p:ext uri="{DCECCB84-F9BA-43D5-87BE-67443E8EF086}">
      <p15:sldGuideLst xmlns:p15="http://schemas.microsoft.com/office/powerpoint/2012/main">
        <p15:guide id="2" orient="horz" pos="2296"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2">
    <p:bg>
      <p:bgPr>
        <a:solidFill>
          <a:srgbClr val="ACC1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1C304A"/>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6E5F7427-8430-F320-40CC-5EF622C627F5}"/>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FDD739F9-4969-5970-6094-A466A8C5905E}"/>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503649021"/>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931"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3">
    <p:bg>
      <p:bgPr>
        <a:solidFill>
          <a:srgbClr val="EEF3F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1C304A"/>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77E526E8-2385-E44B-57F9-41773B73C24A}"/>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759DE9BE-2EAF-9893-22E4-CF3095470B93}"/>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41663365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931"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Medium text w. Picture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0"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56078" cy="4349366"/>
          </a:xfrm>
        </p:spPr>
        <p:txBody>
          <a:bodyPr anchor="t">
            <a:noAutofit/>
          </a:bodyPr>
          <a:lstStyle>
            <a:lvl1pPr>
              <a:lnSpc>
                <a:spcPct val="85000"/>
              </a:lnSpc>
              <a:defRPr sz="6800">
                <a:solidFill>
                  <a:srgbClr val="1C304A"/>
                </a:solidFill>
              </a:defRPr>
            </a:lvl1pPr>
          </a:lstStyle>
          <a:p>
            <a:r>
              <a:rPr lang="en-GB" dirty="0">
                <a:effectLst/>
              </a:rPr>
              <a:t>Medium text size for breaker slides, quotes, and similar. </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8" y="4997884"/>
            <a:ext cx="5455540" cy="1239403"/>
          </a:xfrm>
          <a:prstGeom prst="rect">
            <a:avLst/>
          </a:prstGeom>
        </p:spPr>
        <p:txBody>
          <a:bodyPr anchor="b">
            <a:noAutofit/>
          </a:bodyPr>
          <a:lstStyle>
            <a:lvl1pPr marL="0" indent="0">
              <a:lnSpc>
                <a:spcPct val="85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a:t>
            </a:r>
            <a:endParaRPr lang="en-US" dirty="0"/>
          </a:p>
        </p:txBody>
      </p:sp>
      <p:sp>
        <p:nvSpPr>
          <p:cNvPr id="5" name="Text Placeholder 9">
            <a:extLst>
              <a:ext uri="{FF2B5EF4-FFF2-40B4-BE49-F238E27FC236}">
                <a16:creationId xmlns:a16="http://schemas.microsoft.com/office/drawing/2014/main" id="{80D7E8D1-B4D4-AC4D-7AD8-177EB5130CC2}"/>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23A1DB07-5B99-776C-1004-97E9FDF92B21}"/>
              </a:ext>
            </a:extLst>
          </p:cNvPr>
          <p:cNvSpPr>
            <a:spLocks noGrp="1"/>
          </p:cNvSpPr>
          <p:nvPr>
            <p:ph type="body" sz="quarter" idx="16"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192935974"/>
      </p:ext>
    </p:extLst>
  </p:cSld>
  <p:clrMapOvr>
    <a:masterClrMapping/>
  </p:clrMapOvr>
  <p:extLst>
    <p:ext uri="{DCECCB84-F9BA-43D5-87BE-67443E8EF086}">
      <p15:sldGuideLst xmlns:p15="http://schemas.microsoft.com/office/powerpoint/2012/main">
        <p15:guide id="1" orient="horz" pos="2931" userDrawn="1">
          <p15:clr>
            <a:srgbClr val="FBAE40"/>
          </p15:clr>
        </p15:guide>
        <p15:guide id="2" pos="3840"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Agenda 1">
    <p:bg>
      <p:bgPr>
        <a:solidFill>
          <a:srgbClr val="EEF3FD"/>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1C304A"/>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1C304A"/>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1C304A"/>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741573544"/>
      </p:ext>
    </p:extLst>
  </p:cSld>
  <p:clrMapOvr>
    <a:masterClrMapping/>
  </p:clrMapOvr>
  <p:extLst>
    <p:ext uri="{DCECCB84-F9BA-43D5-87BE-67443E8EF086}">
      <p15:sldGuideLst xmlns:p15="http://schemas.microsoft.com/office/powerpoint/2012/main">
        <p15:guide id="1" pos="914" userDrawn="1">
          <p15:clr>
            <a:srgbClr val="FBAE40"/>
          </p15:clr>
        </p15:guide>
        <p15:guide id="2" pos="960" userDrawn="1">
          <p15:clr>
            <a:srgbClr val="FBAE40"/>
          </p15:clr>
        </p15:guide>
        <p15:guide id="3" orient="horz" pos="913" userDrawn="1">
          <p15:clr>
            <a:srgbClr val="FBAE40"/>
          </p15:clr>
        </p15:guide>
        <p15:guide id="4" orient="horz" pos="1117"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7270303-2D8E-EAD8-379A-F28DCA110C36}"/>
              </a:ext>
            </a:extLst>
          </p:cNvPr>
          <p:cNvSpPr>
            <a:spLocks noGrp="1"/>
          </p:cNvSpPr>
          <p:nvPr>
            <p:ph type="title" hasCustomPrompt="1"/>
          </p:nvPr>
        </p:nvSpPr>
        <p:spPr>
          <a:xfrm>
            <a:off x="287338" y="287338"/>
            <a:ext cx="8653462" cy="1149679"/>
          </a:xfrm>
        </p:spPr>
        <p:txBody>
          <a:bodyPr/>
          <a:lstStyle>
            <a:lvl1pPr>
              <a:defRPr sz="6800">
                <a:solidFill>
                  <a:srgbClr val="1C304A"/>
                </a:solidFill>
              </a:defRPr>
            </a:lvl1pPr>
          </a:lstStyle>
          <a:p>
            <a:r>
              <a:rPr lang="en-GB" dirty="0"/>
              <a:t>Agenda</a:t>
            </a:r>
          </a:p>
        </p:txBody>
      </p:sp>
      <p:sp>
        <p:nvSpPr>
          <p:cNvPr id="2" name="Text Placeholder 7">
            <a:extLst>
              <a:ext uri="{FF2B5EF4-FFF2-40B4-BE49-F238E27FC236}">
                <a16:creationId xmlns:a16="http://schemas.microsoft.com/office/drawing/2014/main" id="{4636B5BB-8940-5A32-1B4C-E0AEB7119510}"/>
              </a:ext>
            </a:extLst>
          </p:cNvPr>
          <p:cNvSpPr>
            <a:spLocks noGrp="1"/>
          </p:cNvSpPr>
          <p:nvPr>
            <p:ph type="body" sz="quarter" idx="13" hasCustomPrompt="1"/>
          </p:nvPr>
        </p:nvSpPr>
        <p:spPr>
          <a:xfrm>
            <a:off x="1549400" y="1790700"/>
            <a:ext cx="7391401" cy="4446589"/>
          </a:xfrm>
        </p:spPr>
        <p:txBody>
          <a:bodyPr anchor="b">
            <a:noAutofit/>
          </a:bodyPr>
          <a:lstStyle>
            <a:lvl1pPr marL="0" indent="0">
              <a:lnSpc>
                <a:spcPct val="110000"/>
              </a:lnSpc>
              <a:spcBef>
                <a:spcPts val="0"/>
              </a:spcBef>
              <a:buNone/>
              <a:defRPr sz="3200" b="0" i="0">
                <a:solidFill>
                  <a:srgbClr val="1C304A"/>
                </a:solidFill>
                <a:latin typeface="+mn-lt"/>
              </a:defRPr>
            </a:lvl1pPr>
          </a:lstStyle>
          <a:p>
            <a:pPr lvl="0"/>
            <a:r>
              <a:rPr lang="en-GB" dirty="0">
                <a:effectLst/>
              </a:rPr>
              <a:t>Agenda description</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br>
              <a:rPr lang="en-GB" dirty="0">
                <a:effectLst/>
              </a:rPr>
            </a:br>
            <a:r>
              <a:rPr lang="en-GB" dirty="0">
                <a:effectLst/>
              </a:rPr>
              <a:t>Big Bullet Example</a:t>
            </a:r>
            <a:endParaRPr lang="en-GB" dirty="0"/>
          </a:p>
        </p:txBody>
      </p:sp>
      <p:sp>
        <p:nvSpPr>
          <p:cNvPr id="3" name="Text Placeholder 9">
            <a:extLst>
              <a:ext uri="{FF2B5EF4-FFF2-40B4-BE49-F238E27FC236}">
                <a16:creationId xmlns:a16="http://schemas.microsoft.com/office/drawing/2014/main" id="{9CF1E954-AB7F-6FB1-11C0-093760A5CE08}"/>
              </a:ext>
            </a:extLst>
          </p:cNvPr>
          <p:cNvSpPr>
            <a:spLocks noGrp="1"/>
          </p:cNvSpPr>
          <p:nvPr>
            <p:ph type="body" sz="quarter" idx="14" hasCustomPrompt="1"/>
          </p:nvPr>
        </p:nvSpPr>
        <p:spPr>
          <a:xfrm>
            <a:off x="287338" y="1790701"/>
            <a:ext cx="1147762" cy="4446588"/>
          </a:xfrm>
        </p:spPr>
        <p:txBody>
          <a:bodyPr anchor="b">
            <a:noAutofit/>
          </a:bodyPr>
          <a:lstStyle>
            <a:lvl1pPr marL="0" indent="0">
              <a:lnSpc>
                <a:spcPct val="110000"/>
              </a:lnSpc>
              <a:spcBef>
                <a:spcPts val="0"/>
              </a:spcBef>
              <a:buNone/>
              <a:defRPr sz="3200">
                <a:solidFill>
                  <a:srgbClr val="1C304A"/>
                </a:solidFill>
              </a:defRPr>
            </a:lvl1pPr>
            <a:lvl2pPr marL="0" indent="0">
              <a:buFont typeface="Arial" panose="020B0604020202020204" pitchFamily="34" charset="0"/>
              <a:buNone/>
              <a:defRPr/>
            </a:lvl2pPr>
          </a:lstStyle>
          <a:p>
            <a:pPr lvl="0"/>
            <a:r>
              <a:rPr lang="en-DK" dirty="0">
                <a:effectLst/>
              </a:rPr>
              <a:t>10:00</a:t>
            </a:r>
            <a:br>
              <a:rPr lang="en-DK" dirty="0">
                <a:effectLst/>
              </a:rPr>
            </a:br>
            <a:r>
              <a:rPr lang="en-DK" dirty="0">
                <a:effectLst/>
              </a:rPr>
              <a:t>11:00</a:t>
            </a:r>
            <a:br>
              <a:rPr lang="en-DK" dirty="0">
                <a:effectLst/>
              </a:rPr>
            </a:br>
            <a:r>
              <a:rPr lang="en-DK" dirty="0">
                <a:effectLst/>
              </a:rPr>
              <a:t>12:00</a:t>
            </a:r>
            <a:br>
              <a:rPr lang="en-DK" dirty="0">
                <a:effectLst/>
              </a:rPr>
            </a:br>
            <a:r>
              <a:rPr lang="en-DK" dirty="0">
                <a:effectLst/>
              </a:rPr>
              <a:t>13:00</a:t>
            </a:r>
            <a:br>
              <a:rPr lang="en-DK" dirty="0">
                <a:effectLst/>
              </a:rPr>
            </a:br>
            <a:r>
              <a:rPr lang="en-DK" dirty="0">
                <a:effectLst/>
              </a:rPr>
              <a:t>14:00</a:t>
            </a:r>
            <a:br>
              <a:rPr lang="en-DK" dirty="0">
                <a:effectLst/>
              </a:rPr>
            </a:br>
            <a:r>
              <a:rPr lang="en-DK" dirty="0">
                <a:effectLst/>
              </a:rPr>
              <a:t>15:00</a:t>
            </a:r>
            <a:endParaRPr lang="en-GB" dirty="0"/>
          </a:p>
        </p:txBody>
      </p:sp>
      <p:sp>
        <p:nvSpPr>
          <p:cNvPr id="4" name="TextBox 3">
            <a:extLst>
              <a:ext uri="{FF2B5EF4-FFF2-40B4-BE49-F238E27FC236}">
                <a16:creationId xmlns:a16="http://schemas.microsoft.com/office/drawing/2014/main" id="{31796A64-16A6-E57E-D41D-A394F5A0F6F8}"/>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pic>
        <p:nvPicPr>
          <p:cNvPr id="6" name="Graphic 5">
            <a:extLst>
              <a:ext uri="{FF2B5EF4-FFF2-40B4-BE49-F238E27FC236}">
                <a16:creationId xmlns:a16="http://schemas.microsoft.com/office/drawing/2014/main" id="{172F7D7A-9308-3635-77FA-71A90858D2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2813807575"/>
      </p:ext>
    </p:extLst>
  </p:cSld>
  <p:clrMapOvr>
    <a:masterClrMapping/>
  </p:clrMapOvr>
  <p:extLst>
    <p:ext uri="{DCECCB84-F9BA-43D5-87BE-67443E8EF086}">
      <p15:sldGuideLst xmlns:p15="http://schemas.microsoft.com/office/powerpoint/2012/main">
        <p15:guide id="1" orient="horz" pos="1117" userDrawn="1">
          <p15:clr>
            <a:srgbClr val="FBAE40"/>
          </p15:clr>
        </p15:guide>
        <p15:guide id="2" orient="horz" pos="913" userDrawn="1">
          <p15:clr>
            <a:srgbClr val="FBAE40"/>
          </p15:clr>
        </p15:guide>
        <p15:guide id="3" pos="914" userDrawn="1">
          <p15:clr>
            <a:srgbClr val="FBAE40"/>
          </p15:clr>
        </p15:guide>
        <p15:guide id="4" pos="96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genda 3">
    <p:bg>
      <p:bgPr>
        <a:solidFill>
          <a:srgbClr val="EEF3F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1C304A"/>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6" name="Text Placeholder 9">
            <a:extLst>
              <a:ext uri="{FF2B5EF4-FFF2-40B4-BE49-F238E27FC236}">
                <a16:creationId xmlns:a16="http://schemas.microsoft.com/office/drawing/2014/main" id="{FD0F50BB-3492-D6E5-2A84-02A3875645E3}"/>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DE850AAE-6392-0ABC-3E08-B279AB80F6EF}"/>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606989400"/>
      </p:ext>
    </p:extLst>
  </p:cSld>
  <p:clrMapOvr>
    <a:masterClrMapping/>
  </p:clrMapOvr>
  <p:extLst>
    <p:ext uri="{DCECCB84-F9BA-43D5-87BE-67443E8EF086}">
      <p15:sldGuideLst xmlns:p15="http://schemas.microsoft.com/office/powerpoint/2012/main">
        <p15:guide id="1" pos="3840" userDrawn="1">
          <p15:clr>
            <a:srgbClr val="FBAE40"/>
          </p15:clr>
        </p15:guide>
        <p15:guide id="2" pos="960" userDrawn="1">
          <p15:clr>
            <a:srgbClr val="FBAE40"/>
          </p15:clr>
        </p15:guide>
        <p15:guide id="3" pos="1164" userDrawn="1">
          <p15:clr>
            <a:srgbClr val="FBAE40"/>
          </p15:clr>
        </p15:guide>
        <p15:guide id="4" orient="horz" pos="1003" userDrawn="1">
          <p15:clr>
            <a:srgbClr val="FBAE40"/>
          </p15:clr>
        </p15:guide>
        <p15:guide id="5" orient="horz" pos="1298"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genda 4">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F1F27FA-8E65-5FB4-46F4-D60FE02F77C7}"/>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sz="1600">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dirty="0"/>
              <a:t>Click icon to add picture</a:t>
            </a:r>
            <a:endParaRPr lang="en-GB" dirty="0"/>
          </a:p>
        </p:txBody>
      </p:sp>
      <p:sp>
        <p:nvSpPr>
          <p:cNvPr id="2" name="Titel 1">
            <a:extLst>
              <a:ext uri="{FF2B5EF4-FFF2-40B4-BE49-F238E27FC236}">
                <a16:creationId xmlns:a16="http://schemas.microsoft.com/office/drawing/2014/main" id="{262824E9-7BA4-E289-1E22-3802A499CFF7}"/>
              </a:ext>
            </a:extLst>
          </p:cNvPr>
          <p:cNvSpPr>
            <a:spLocks noGrp="1"/>
          </p:cNvSpPr>
          <p:nvPr>
            <p:ph type="title" hasCustomPrompt="1"/>
          </p:nvPr>
        </p:nvSpPr>
        <p:spPr>
          <a:xfrm>
            <a:off x="286800" y="289541"/>
            <a:ext cx="5447956" cy="1290903"/>
          </a:xfrm>
        </p:spPr>
        <p:txBody>
          <a:bodyPr anchor="t">
            <a:noAutofit/>
          </a:bodyPr>
          <a:lstStyle>
            <a:lvl1pPr>
              <a:lnSpc>
                <a:spcPct val="85000"/>
              </a:lnSpc>
              <a:defRPr sz="6800">
                <a:solidFill>
                  <a:srgbClr val="1C304A"/>
                </a:solidFill>
              </a:defRPr>
            </a:lvl1pPr>
          </a:lstStyle>
          <a:p>
            <a:r>
              <a:rPr lang="en-GB" dirty="0">
                <a:effectLst/>
              </a:rPr>
              <a:t>Agenda</a:t>
            </a:r>
            <a:endParaRPr lang="en-GB" dirty="0"/>
          </a:p>
        </p:txBody>
      </p:sp>
      <p:sp>
        <p:nvSpPr>
          <p:cNvPr id="8" name="Pladsholder til tekst 2">
            <a:extLst>
              <a:ext uri="{FF2B5EF4-FFF2-40B4-BE49-F238E27FC236}">
                <a16:creationId xmlns:a16="http://schemas.microsoft.com/office/drawing/2014/main" id="{AC931D16-B0DE-10CD-79F2-E168ECD497B4}"/>
              </a:ext>
            </a:extLst>
          </p:cNvPr>
          <p:cNvSpPr>
            <a:spLocks noGrp="1"/>
          </p:cNvSpPr>
          <p:nvPr>
            <p:ph type="body" idx="1" hasCustomPrompt="1"/>
          </p:nvPr>
        </p:nvSpPr>
        <p:spPr>
          <a:xfrm>
            <a:off x="287339" y="2060575"/>
            <a:ext cx="1247950" cy="4176713"/>
          </a:xfrm>
          <a:prstGeom prst="rect">
            <a:avLst/>
          </a:prstGeom>
        </p:spPr>
        <p:txBody>
          <a:bodyPr anchor="b">
            <a:noAutofit/>
          </a:bodyPr>
          <a:lstStyle>
            <a:lvl1pPr marL="0" indent="0">
              <a:lnSpc>
                <a:spcPct val="100000"/>
              </a:lnSpc>
              <a:spcBef>
                <a:spcPts val="0"/>
              </a:spcBef>
              <a:spcAft>
                <a:spcPts val="0"/>
              </a:spcAft>
              <a:buNone/>
              <a:defRPr sz="36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00:00</a:t>
            </a:r>
          </a:p>
          <a:p>
            <a:pPr lvl="0"/>
            <a:r>
              <a:rPr lang="en-GB" dirty="0">
                <a:effectLst/>
              </a:rPr>
              <a:t>00:00</a:t>
            </a:r>
          </a:p>
          <a:p>
            <a:pPr lvl="0"/>
            <a:r>
              <a:rPr lang="en-GB" dirty="0">
                <a:effectLst/>
              </a:rPr>
              <a:t>00:00</a:t>
            </a:r>
          </a:p>
          <a:p>
            <a:pPr lvl="0"/>
            <a:r>
              <a:rPr lang="en-GB" dirty="0">
                <a:effectLst/>
              </a:rPr>
              <a:t>00:00</a:t>
            </a:r>
          </a:p>
          <a:p>
            <a:pPr lvl="0"/>
            <a:r>
              <a:rPr lang="en-GB" dirty="0">
                <a:effectLst/>
              </a:rPr>
              <a:t>00:00</a:t>
            </a:r>
          </a:p>
        </p:txBody>
      </p:sp>
      <p:sp>
        <p:nvSpPr>
          <p:cNvPr id="5" name="Pladsholder til tekst 2">
            <a:extLst>
              <a:ext uri="{FF2B5EF4-FFF2-40B4-BE49-F238E27FC236}">
                <a16:creationId xmlns:a16="http://schemas.microsoft.com/office/drawing/2014/main" id="{E74A613E-245C-407E-0864-AE7230325526}"/>
              </a:ext>
            </a:extLst>
          </p:cNvPr>
          <p:cNvSpPr>
            <a:spLocks noGrp="1"/>
          </p:cNvSpPr>
          <p:nvPr>
            <p:ph type="body" idx="15" hasCustomPrompt="1"/>
          </p:nvPr>
        </p:nvSpPr>
        <p:spPr>
          <a:xfrm>
            <a:off x="1850850" y="2060575"/>
            <a:ext cx="3883906" cy="4176713"/>
          </a:xfrm>
          <a:prstGeom prst="rect">
            <a:avLst/>
          </a:prstGeom>
        </p:spPr>
        <p:txBody>
          <a:bodyPr anchor="b">
            <a:noAutofit/>
          </a:bodyPr>
          <a:lstStyle>
            <a:lvl1pPr marL="0" indent="0">
              <a:lnSpc>
                <a:spcPct val="100000"/>
              </a:lnSpc>
              <a:spcBef>
                <a:spcPts val="0"/>
              </a:spcBef>
              <a:spcAft>
                <a:spcPts val="0"/>
              </a:spcAft>
              <a:buNone/>
              <a:defRPr sz="36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a:p>
            <a:pPr lvl="0"/>
            <a:r>
              <a:rPr lang="en-GB" dirty="0">
                <a:effectLst/>
              </a:rPr>
              <a:t>Big bullet example</a:t>
            </a:r>
          </a:p>
        </p:txBody>
      </p:sp>
      <p:sp>
        <p:nvSpPr>
          <p:cNvPr id="6" name="Text Placeholder 9">
            <a:extLst>
              <a:ext uri="{FF2B5EF4-FFF2-40B4-BE49-F238E27FC236}">
                <a16:creationId xmlns:a16="http://schemas.microsoft.com/office/drawing/2014/main" id="{24261EF0-07D8-2157-9C97-C748D56C57B3}"/>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9" name="Text Placeholder 7">
            <a:extLst>
              <a:ext uri="{FF2B5EF4-FFF2-40B4-BE49-F238E27FC236}">
                <a16:creationId xmlns:a16="http://schemas.microsoft.com/office/drawing/2014/main" id="{AC897689-DC8B-4082-9E26-A4C032C53B52}"/>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4117310203"/>
      </p:ext>
    </p:extLst>
  </p:cSld>
  <p:clrMapOvr>
    <a:masterClrMapping/>
  </p:clrMapOvr>
  <p:extLst>
    <p:ext uri="{DCECCB84-F9BA-43D5-87BE-67443E8EF086}">
      <p15:sldGuideLst xmlns:p15="http://schemas.microsoft.com/office/powerpoint/2012/main">
        <p15:guide id="1" pos="3840" userDrawn="1">
          <p15:clr>
            <a:srgbClr val="FBAE40"/>
          </p15:clr>
        </p15:guide>
        <p15:guide id="2" pos="960" userDrawn="1">
          <p15:clr>
            <a:srgbClr val="FBAE40"/>
          </p15:clr>
        </p15:guide>
        <p15:guide id="3" orient="horz" pos="1298" userDrawn="1">
          <p15:clr>
            <a:srgbClr val="FBAE40"/>
          </p15:clr>
        </p15:guide>
        <p15:guide id="4" orient="horz" pos="1003" userDrawn="1">
          <p15:clr>
            <a:srgbClr val="FBAE40"/>
          </p15:clr>
        </p15:guide>
        <p15:guide id="5" pos="1164"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edium Title &amp; Small Bullets">
    <p:bg>
      <p:bgPr>
        <a:solidFill>
          <a:schemeClr val="bg1"/>
        </a:solidFill>
        <a:effectLst/>
      </p:bgPr>
    </p:bg>
    <p:spTree>
      <p:nvGrpSpPr>
        <p:cNvPr id="1" name=""/>
        <p:cNvGrpSpPr/>
        <p:nvPr/>
      </p:nvGrpSpPr>
      <p:grpSpPr>
        <a:xfrm>
          <a:off x="0" y="0"/>
          <a:ext cx="0" cy="0"/>
          <a:chOff x="0" y="0"/>
          <a:chExt cx="0" cy="0"/>
        </a:xfrm>
      </p:grpSpPr>
      <p:sp>
        <p:nvSpPr>
          <p:cNvPr id="4" name="Content Placeholder 8">
            <a:extLst>
              <a:ext uri="{FF2B5EF4-FFF2-40B4-BE49-F238E27FC236}">
                <a16:creationId xmlns:a16="http://schemas.microsoft.com/office/drawing/2014/main" id="{EFD9E3B6-AA80-F16B-1646-1EF9527139EE}"/>
              </a:ext>
            </a:extLst>
          </p:cNvPr>
          <p:cNvSpPr>
            <a:spLocks noGrp="1"/>
          </p:cNvSpPr>
          <p:nvPr>
            <p:ph sz="quarter" idx="13" hasCustomPrompt="1"/>
          </p:nvPr>
        </p:nvSpPr>
        <p:spPr>
          <a:xfrm>
            <a:off x="6322916" y="2250830"/>
            <a:ext cx="5580159" cy="3986457"/>
          </a:xfrm>
        </p:spPr>
        <p:txBody>
          <a:bodyPr/>
          <a:lstStyle>
            <a:lvl1pPr>
              <a:defRPr>
                <a:solidFill>
                  <a:srgbClr val="1C304A"/>
                </a:solidFill>
              </a:defRPr>
            </a:lvl1pPr>
            <a:lvl2pPr>
              <a:defRPr>
                <a:solidFill>
                  <a:srgbClr val="1C304A"/>
                </a:solidFill>
              </a:defRPr>
            </a:lvl2pPr>
            <a:lvl3pPr>
              <a:defRPr>
                <a:solidFill>
                  <a:srgbClr val="1C304A"/>
                </a:solidFill>
              </a:defRPr>
            </a:lvl3pPr>
            <a:lvl4pPr>
              <a:defRPr>
                <a:solidFill>
                  <a:srgbClr val="1C304A"/>
                </a:solidFill>
              </a:defRPr>
            </a:lvl4pPr>
            <a:lvl5pPr>
              <a:defRPr>
                <a:solidFill>
                  <a:srgbClr val="1C304A"/>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p:txBody>
      </p:sp>
      <p:sp>
        <p:nvSpPr>
          <p:cNvPr id="8" name="Content Placeholder 8">
            <a:extLst>
              <a:ext uri="{FF2B5EF4-FFF2-40B4-BE49-F238E27FC236}">
                <a16:creationId xmlns:a16="http://schemas.microsoft.com/office/drawing/2014/main" id="{5981D398-A209-3EE0-F4DC-4232D0915376}"/>
              </a:ext>
            </a:extLst>
          </p:cNvPr>
          <p:cNvSpPr>
            <a:spLocks noGrp="1"/>
          </p:cNvSpPr>
          <p:nvPr>
            <p:ph sz="quarter" idx="16" hasCustomPrompt="1"/>
          </p:nvPr>
        </p:nvSpPr>
        <p:spPr>
          <a:xfrm>
            <a:off x="287338" y="2250830"/>
            <a:ext cx="5595936" cy="3986457"/>
          </a:xfrm>
        </p:spPr>
        <p:txBody>
          <a:bodyPr/>
          <a:lstStyle>
            <a:lvl1pPr>
              <a:defRPr>
                <a:solidFill>
                  <a:srgbClr val="1C304A"/>
                </a:solidFill>
              </a:defRPr>
            </a:lvl1pPr>
            <a:lvl2pPr marL="216100" indent="0">
              <a:buNone/>
              <a:defRPr>
                <a:solidFill>
                  <a:srgbClr val="1C304A"/>
                </a:solidFill>
              </a:defRPr>
            </a:lvl2pPr>
            <a:lvl3pPr marL="432000" indent="0">
              <a:buNone/>
              <a:defRPr>
                <a:solidFill>
                  <a:srgbClr val="1C304A"/>
                </a:solidFill>
              </a:defRPr>
            </a:lvl3pPr>
            <a:lvl4pPr>
              <a:defRPr>
                <a:solidFill>
                  <a:srgbClr val="1C304A"/>
                </a:solidFill>
              </a:defRPr>
            </a:lvl4pPr>
            <a:lvl5pPr>
              <a:defRPr>
                <a:solidFill>
                  <a:srgbClr val="1C304A"/>
                </a:solidFill>
              </a:defRPr>
            </a:lvl5pPr>
          </a:lstStyle>
          <a:p>
            <a:pPr lvl="0"/>
            <a:r>
              <a:rPr lang="en-GB" dirty="0">
                <a:effectLst/>
              </a:rPr>
              <a:t>Bullet example</a:t>
            </a:r>
            <a:endParaRPr lang="en-US" dirty="0"/>
          </a:p>
          <a:p>
            <a:pPr marL="432000" marR="0" lvl="1" indent="-2159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648000" marR="0" lvl="2"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GB" dirty="0"/>
          </a:p>
          <a:p>
            <a:pPr marL="864000" marR="0" lvl="3"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marL="1080000" marR="0" lvl="4"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GB" dirty="0">
                <a:effectLst/>
              </a:rPr>
              <a:t>Bullet example</a:t>
            </a:r>
            <a:endParaRPr lang="en-US" dirty="0"/>
          </a:p>
          <a:p>
            <a:pPr lvl="3"/>
            <a:endParaRPr lang="en-GB" dirty="0"/>
          </a:p>
        </p:txBody>
      </p:sp>
      <p:sp>
        <p:nvSpPr>
          <p:cNvPr id="10" name="Text Placeholder 10">
            <a:extLst>
              <a:ext uri="{FF2B5EF4-FFF2-40B4-BE49-F238E27FC236}">
                <a16:creationId xmlns:a16="http://schemas.microsoft.com/office/drawing/2014/main" id="{5DA4E841-D574-AB74-470F-E85F95E1235D}"/>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1C304A"/>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1C304A"/>
                </a:solidFill>
              </a:defRPr>
            </a:lvl1pPr>
          </a:lstStyle>
          <a:p>
            <a:r>
              <a:rPr lang="en-GB" dirty="0">
                <a:effectLst/>
              </a:rPr>
              <a:t>Headline, max two lines of text</a:t>
            </a:r>
            <a:endParaRPr lang="en-GB" dirty="0"/>
          </a:p>
        </p:txBody>
      </p:sp>
      <p:pic>
        <p:nvPicPr>
          <p:cNvPr id="6" name="Graphic 5">
            <a:extLst>
              <a:ext uri="{FF2B5EF4-FFF2-40B4-BE49-F238E27FC236}">
                <a16:creationId xmlns:a16="http://schemas.microsoft.com/office/drawing/2014/main" id="{68461974-5F73-8F48-4D17-6CFF65CD10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2138144541"/>
      </p:ext>
    </p:extLst>
  </p:cSld>
  <p:clrMapOvr>
    <a:masterClrMapping/>
  </p:clrMapOvr>
  <p:extLst>
    <p:ext uri="{DCECCB84-F9BA-43D5-87BE-67443E8EF086}">
      <p15:sldGuideLst xmlns:p15="http://schemas.microsoft.com/office/powerpoint/2012/main">
        <p15:guide id="1" pos="3704" userDrawn="1">
          <p15:clr>
            <a:srgbClr val="FBAE40"/>
          </p15:clr>
        </p15:guide>
        <p15:guide id="2" pos="3976" userDrawn="1">
          <p15:clr>
            <a:srgbClr val="FBAE40"/>
          </p15:clr>
        </p15:guide>
        <p15:guide id="3" orient="horz" pos="1298" userDrawn="1">
          <p15:clr>
            <a:srgbClr val="FBAE40"/>
          </p15:clr>
        </p15:guide>
        <p15:guide id="4" orient="horz" pos="1412" userDrawn="1">
          <p15:clr>
            <a:srgbClr val="FBAE40"/>
          </p15:clr>
        </p15:guide>
        <p15:guide id="5" orient="horz" pos="3929"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Headline, small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1C304A"/>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oAutofit/>
          </a:bodyPr>
          <a:lstStyle>
            <a:lvl1pPr>
              <a:lnSpc>
                <a:spcPct val="100000"/>
              </a:lnSpc>
              <a:defRPr sz="1800">
                <a:solidFill>
                  <a:srgbClr val="1C304A"/>
                </a:solidFill>
              </a:defRPr>
            </a:lvl1pPr>
            <a:lvl2pPr>
              <a:lnSpc>
                <a:spcPct val="100000"/>
              </a:lnSpc>
              <a:defRPr sz="1800">
                <a:solidFill>
                  <a:srgbClr val="1C304A"/>
                </a:solidFill>
              </a:defRPr>
            </a:lvl2pPr>
            <a:lvl3pPr>
              <a:lnSpc>
                <a:spcPct val="100000"/>
              </a:lnSpc>
              <a:defRPr sz="1800">
                <a:solidFill>
                  <a:srgbClr val="1C304A"/>
                </a:solidFill>
              </a:defRPr>
            </a:lvl3pPr>
            <a:lvl4pPr>
              <a:lnSpc>
                <a:spcPct val="100000"/>
              </a:lnSpc>
              <a:defRPr sz="1800">
                <a:solidFill>
                  <a:srgbClr val="1C304A"/>
                </a:solidFill>
              </a:defRPr>
            </a:lvl4pPr>
            <a:lvl5pPr>
              <a:lnSpc>
                <a:spcPct val="100000"/>
              </a:lnSpc>
              <a:defRPr sz="1800">
                <a:solidFill>
                  <a:srgbClr val="1C304A"/>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1C304A"/>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FD6CF8D8-D6AB-27D1-A3D4-A7B02B98A8B3}"/>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74CC9C39-C901-D95A-AAB2-D5FDDE3B1A02}"/>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868139936"/>
      </p:ext>
    </p:extLst>
  </p:cSld>
  <p:clrMapOvr>
    <a:masterClrMapping/>
  </p:clrMapOvr>
  <p:extLst>
    <p:ext uri="{DCECCB84-F9BA-43D5-87BE-67443E8EF086}">
      <p15:sldGuideLst xmlns:p15="http://schemas.microsoft.com/office/powerpoint/2012/main">
        <p15:guide id="1" orient="horz" pos="1434" userDrawn="1">
          <p15:clr>
            <a:srgbClr val="FBAE40"/>
          </p15:clr>
        </p15:guide>
        <p15:guide id="2" pos="3840" userDrawn="1">
          <p15:clr>
            <a:srgbClr val="FBAE40"/>
          </p15:clr>
        </p15:guide>
        <p15:guide id="3" pos="3727" userDrawn="1">
          <p15:clr>
            <a:srgbClr val="FBAE40"/>
          </p15:clr>
        </p15:guide>
        <p15:guide id="4" orient="horz" pos="1298"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edium Title &amp; Small Bullets 3 coloumn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1C304A"/>
                </a:solidFill>
              </a:defRPr>
            </a:lvl1pPr>
          </a:lstStyle>
          <a:p>
            <a:r>
              <a:rPr lang="en-GB" dirty="0">
                <a:effectLst/>
              </a:rPr>
              <a:t>Headline, max two lines of text</a:t>
            </a:r>
            <a:endParaRPr lang="en-GB" dirty="0"/>
          </a:p>
        </p:txBody>
      </p:sp>
      <p:sp>
        <p:nvSpPr>
          <p:cNvPr id="8" name="Content Placeholder 8">
            <a:extLst>
              <a:ext uri="{FF2B5EF4-FFF2-40B4-BE49-F238E27FC236}">
                <a16:creationId xmlns:a16="http://schemas.microsoft.com/office/drawing/2014/main" id="{EFA27DF2-A6C7-A022-4842-746557D90EF6}"/>
              </a:ext>
            </a:extLst>
          </p:cNvPr>
          <p:cNvSpPr>
            <a:spLocks noGrp="1"/>
          </p:cNvSpPr>
          <p:nvPr>
            <p:ph sz="quarter" idx="16" hasCustomPrompt="1"/>
          </p:nvPr>
        </p:nvSpPr>
        <p:spPr>
          <a:xfrm>
            <a:off x="8181078" y="2292263"/>
            <a:ext cx="3722400" cy="3952436"/>
          </a:xfrm>
          <a:solidFill>
            <a:srgbClr val="EEF3FD"/>
          </a:solidFill>
        </p:spPr>
        <p:txBody>
          <a:bodyPr lIns="144000" tIns="0" rIns="144000" bIns="144000">
            <a:noAutofit/>
          </a:bodyPr>
          <a:lstStyle>
            <a:lvl1pPr>
              <a:defRPr sz="1800">
                <a:solidFill>
                  <a:srgbClr val="1C304A"/>
                </a:solidFill>
              </a:defRPr>
            </a:lvl1pPr>
            <a:lvl2pPr>
              <a:defRPr sz="1800">
                <a:solidFill>
                  <a:srgbClr val="1C304A"/>
                </a:solidFill>
              </a:defRPr>
            </a:lvl2pPr>
            <a:lvl3pPr>
              <a:defRPr sz="1800">
                <a:solidFill>
                  <a:srgbClr val="1C304A"/>
                </a:solidFill>
              </a:defRPr>
            </a:lvl3pPr>
            <a:lvl4pPr>
              <a:defRPr sz="1800">
                <a:solidFill>
                  <a:srgbClr val="1C304A"/>
                </a:solidFill>
              </a:defRPr>
            </a:lvl4pPr>
            <a:lvl5pPr>
              <a:defRPr sz="1800">
                <a:solidFill>
                  <a:srgbClr val="1C304A"/>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1C304A"/>
                </a:solidFill>
                <a:ea typeface="Octave" panose="02010804030201040203" pitchFamily="50" charset="0"/>
              </a:defRPr>
            </a:lvl1pPr>
          </a:lstStyle>
          <a:p>
            <a:pPr marL="144000" lvl="0" indent="-144000"/>
            <a:r>
              <a:rPr lang="en-GB" dirty="0"/>
              <a:t>Source</a:t>
            </a:r>
          </a:p>
        </p:txBody>
      </p:sp>
      <p:sp>
        <p:nvSpPr>
          <p:cNvPr id="3" name="Content Placeholder 8">
            <a:extLst>
              <a:ext uri="{FF2B5EF4-FFF2-40B4-BE49-F238E27FC236}">
                <a16:creationId xmlns:a16="http://schemas.microsoft.com/office/drawing/2014/main" id="{16C10C69-C6A4-F0D5-A2E3-BE6E6C4832C6}"/>
              </a:ext>
            </a:extLst>
          </p:cNvPr>
          <p:cNvSpPr>
            <a:spLocks noGrp="1"/>
          </p:cNvSpPr>
          <p:nvPr>
            <p:ph sz="quarter" idx="13" hasCustomPrompt="1"/>
          </p:nvPr>
        </p:nvSpPr>
        <p:spPr>
          <a:xfrm>
            <a:off x="288001" y="2279737"/>
            <a:ext cx="3722400" cy="3965187"/>
          </a:xfrm>
        </p:spPr>
        <p:txBody>
          <a:bodyPr>
            <a:noAutofit/>
          </a:bodyPr>
          <a:lstStyle>
            <a:lvl1pPr>
              <a:lnSpc>
                <a:spcPct val="100000"/>
              </a:lnSpc>
              <a:defRPr sz="1800">
                <a:solidFill>
                  <a:srgbClr val="1C304A"/>
                </a:solidFill>
              </a:defRPr>
            </a:lvl1pPr>
            <a:lvl2pPr>
              <a:lnSpc>
                <a:spcPct val="100000"/>
              </a:lnSpc>
              <a:defRPr sz="1800">
                <a:solidFill>
                  <a:srgbClr val="1C304A"/>
                </a:solidFill>
              </a:defRPr>
            </a:lvl2pPr>
            <a:lvl3pPr>
              <a:lnSpc>
                <a:spcPct val="100000"/>
              </a:lnSpc>
              <a:defRPr sz="1800">
                <a:solidFill>
                  <a:srgbClr val="1C304A"/>
                </a:solidFill>
              </a:defRPr>
            </a:lvl3pPr>
            <a:lvl4pPr>
              <a:lnSpc>
                <a:spcPct val="100000"/>
              </a:lnSpc>
              <a:defRPr sz="1800">
                <a:solidFill>
                  <a:srgbClr val="1C304A"/>
                </a:solidFill>
              </a:defRPr>
            </a:lvl4pPr>
            <a:lvl5pPr>
              <a:lnSpc>
                <a:spcPct val="100000"/>
              </a:lnSpc>
              <a:defRPr sz="1800">
                <a:solidFill>
                  <a:srgbClr val="1C304A"/>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2" name="Content Placeholder 8">
            <a:extLst>
              <a:ext uri="{FF2B5EF4-FFF2-40B4-BE49-F238E27FC236}">
                <a16:creationId xmlns:a16="http://schemas.microsoft.com/office/drawing/2014/main" id="{52614D6B-ED70-30AA-588A-765CE7E68DE4}"/>
              </a:ext>
            </a:extLst>
          </p:cNvPr>
          <p:cNvSpPr>
            <a:spLocks noGrp="1"/>
          </p:cNvSpPr>
          <p:nvPr>
            <p:ph sz="quarter" idx="17" hasCustomPrompt="1"/>
          </p:nvPr>
        </p:nvSpPr>
        <p:spPr>
          <a:xfrm>
            <a:off x="4234800" y="2292263"/>
            <a:ext cx="3722400" cy="3952661"/>
          </a:xfrm>
        </p:spPr>
        <p:txBody>
          <a:bodyPr>
            <a:noAutofit/>
          </a:bodyPr>
          <a:lstStyle>
            <a:lvl1pPr>
              <a:lnSpc>
                <a:spcPct val="100000"/>
              </a:lnSpc>
              <a:defRPr sz="1800">
                <a:solidFill>
                  <a:srgbClr val="1C304A"/>
                </a:solidFill>
              </a:defRPr>
            </a:lvl1pPr>
            <a:lvl2pPr>
              <a:lnSpc>
                <a:spcPct val="100000"/>
              </a:lnSpc>
              <a:defRPr sz="1800">
                <a:solidFill>
                  <a:srgbClr val="1C304A"/>
                </a:solidFill>
              </a:defRPr>
            </a:lvl2pPr>
            <a:lvl3pPr>
              <a:lnSpc>
                <a:spcPct val="100000"/>
              </a:lnSpc>
              <a:defRPr sz="1800">
                <a:solidFill>
                  <a:srgbClr val="1C304A"/>
                </a:solidFill>
              </a:defRPr>
            </a:lvl3pPr>
            <a:lvl4pPr>
              <a:lnSpc>
                <a:spcPct val="100000"/>
              </a:lnSpc>
              <a:defRPr sz="1800">
                <a:solidFill>
                  <a:srgbClr val="1C304A"/>
                </a:solidFill>
              </a:defRPr>
            </a:lvl4pPr>
            <a:lvl5pPr>
              <a:lnSpc>
                <a:spcPct val="100000"/>
              </a:lnSpc>
              <a:defRPr sz="1800">
                <a:solidFill>
                  <a:srgbClr val="1C304A"/>
                </a:solidFill>
              </a:defRPr>
            </a:lvl5pPr>
          </a:lstStyle>
          <a:p>
            <a:pPr lvl="0"/>
            <a:r>
              <a:rPr lang="en-GB" dirty="0"/>
              <a:t>Small Bullet Example</a:t>
            </a:r>
          </a:p>
          <a:p>
            <a:pPr lvl="1"/>
            <a:r>
              <a:rPr lang="en-GB" dirty="0"/>
              <a:t>Small Bullet Example</a:t>
            </a:r>
          </a:p>
          <a:p>
            <a:pPr lvl="2"/>
            <a:r>
              <a:rPr lang="en-GB" dirty="0"/>
              <a:t>Small Bullet Example</a:t>
            </a:r>
          </a:p>
          <a:p>
            <a:pPr lvl="3"/>
            <a:r>
              <a:rPr lang="en-GB" dirty="0"/>
              <a:t>Small Bullet Example</a:t>
            </a:r>
          </a:p>
          <a:p>
            <a:pPr lvl="4"/>
            <a:r>
              <a:rPr lang="en-GB" dirty="0"/>
              <a:t>Small Bullet Example</a:t>
            </a:r>
          </a:p>
        </p:txBody>
      </p:sp>
      <p:sp>
        <p:nvSpPr>
          <p:cNvPr id="4" name="TextBox 3">
            <a:extLst>
              <a:ext uri="{FF2B5EF4-FFF2-40B4-BE49-F238E27FC236}">
                <a16:creationId xmlns:a16="http://schemas.microsoft.com/office/drawing/2014/main" id="{E051C304-AE1E-BF00-B921-E79BC69DA6C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pic>
        <p:nvPicPr>
          <p:cNvPr id="5" name="Graphic 4">
            <a:extLst>
              <a:ext uri="{FF2B5EF4-FFF2-40B4-BE49-F238E27FC236}">
                <a16:creationId xmlns:a16="http://schemas.microsoft.com/office/drawing/2014/main" id="{00DF1989-C671-320A-A1B9-320400C50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405045939"/>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434" userDrawn="1">
          <p15:clr>
            <a:srgbClr val="FBAE40"/>
          </p15:clr>
        </p15:guide>
        <p15:guide id="14" orient="horz" pos="129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1">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chemeClr val="tx2"/>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chemeClr val="tx2"/>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chemeClr val="tx2"/>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chemeClr val="tx2"/>
                </a:solidFill>
              </a:defRPr>
            </a:lvl1pPr>
          </a:lstStyle>
          <a:p>
            <a:pPr lvl="0"/>
            <a:r>
              <a:rPr lang="en-GB" dirty="0"/>
              <a:t>Name Surname</a:t>
            </a:r>
          </a:p>
        </p:txBody>
      </p:sp>
    </p:spTree>
    <p:extLst>
      <p:ext uri="{BB962C8B-B14F-4D97-AF65-F5344CB8AC3E}">
        <p14:creationId xmlns:p14="http://schemas.microsoft.com/office/powerpoint/2010/main" val="3403258810"/>
      </p:ext>
    </p:extLst>
  </p:cSld>
  <p:clrMapOvr>
    <a:masterClrMapping/>
  </p:clrMapOvr>
  <p:extLst>
    <p:ext uri="{DCECCB84-F9BA-43D5-87BE-67443E8EF086}">
      <p15:sldGuideLst xmlns:p15="http://schemas.microsoft.com/office/powerpoint/2012/main">
        <p15:guide id="2" orient="horz" userDrawn="1">
          <p15:clr>
            <a:srgbClr val="FBAE40"/>
          </p15:clr>
        </p15:guide>
        <p15:guide id="3" orient="horz" pos="2296"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Medium Title &amp; Large Bullet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8000" y="288000"/>
            <a:ext cx="8653462" cy="1718082"/>
          </a:xfrm>
        </p:spPr>
        <p:txBody>
          <a:bodyPr/>
          <a:lstStyle>
            <a:lvl1pPr>
              <a:lnSpc>
                <a:spcPct val="85000"/>
              </a:lnSpc>
              <a:defRPr sz="6800">
                <a:solidFill>
                  <a:srgbClr val="1C304A"/>
                </a:solidFill>
              </a:defRPr>
            </a:lvl1pPr>
          </a:lstStyle>
          <a:p>
            <a:r>
              <a:rPr lang="en-GB" dirty="0">
                <a:effectLst/>
              </a:rPr>
              <a:t>Headline, max two lines of text</a:t>
            </a:r>
            <a:endParaRPr lang="en-GB" dirty="0"/>
          </a:p>
        </p:txBody>
      </p:sp>
      <p:pic>
        <p:nvPicPr>
          <p:cNvPr id="8" name="Graphic 7">
            <a:extLst>
              <a:ext uri="{FF2B5EF4-FFF2-40B4-BE49-F238E27FC236}">
                <a16:creationId xmlns:a16="http://schemas.microsoft.com/office/drawing/2014/main" id="{FAA1537D-8F2D-0A96-4120-BFE5DBDA27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2" name="Text Placeholder 4">
            <a:extLst>
              <a:ext uri="{FF2B5EF4-FFF2-40B4-BE49-F238E27FC236}">
                <a16:creationId xmlns:a16="http://schemas.microsoft.com/office/drawing/2014/main" id="{80C8731A-2DB2-7BA6-CA7C-00D1360CE593}"/>
              </a:ext>
            </a:extLst>
          </p:cNvPr>
          <p:cNvSpPr>
            <a:spLocks noGrp="1"/>
          </p:cNvSpPr>
          <p:nvPr>
            <p:ph type="body" sz="quarter" idx="12" hasCustomPrompt="1"/>
          </p:nvPr>
        </p:nvSpPr>
        <p:spPr>
          <a:xfrm>
            <a:off x="287338" y="2300591"/>
            <a:ext cx="8653462" cy="3936697"/>
          </a:xfrm>
        </p:spPr>
        <p:txBody>
          <a:bodyPr anchor="b"/>
          <a:lstStyle>
            <a:lvl1pPr marL="285750" indent="-285750">
              <a:lnSpc>
                <a:spcPct val="85000"/>
              </a:lnSpc>
              <a:buFontTx/>
              <a:buChar char="-"/>
              <a:defRPr sz="4000">
                <a:solidFill>
                  <a:srgbClr val="1C304A"/>
                </a:solidFill>
              </a:defRPr>
            </a:lvl1pPr>
            <a:lvl2pPr marL="2161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a:defRPr>
                <a:solidFill>
                  <a:schemeClr val="bg1"/>
                </a:solidFill>
              </a:defRPr>
            </a:lvl5pPr>
          </a:lstStyle>
          <a:p>
            <a:pPr lvl="0"/>
            <a:r>
              <a:rPr lang="en-GB" dirty="0">
                <a:effectLst/>
              </a:rPr>
              <a:t>Large bullet example</a:t>
            </a:r>
          </a:p>
          <a:p>
            <a:pPr lvl="0"/>
            <a:r>
              <a:rPr lang="en-GB" dirty="0">
                <a:effectLst/>
              </a:rPr>
              <a:t>Large bullet example</a:t>
            </a:r>
          </a:p>
          <a:p>
            <a:pPr lvl="0"/>
            <a:r>
              <a:rPr lang="en-GB" dirty="0">
                <a:effectLst/>
              </a:rPr>
              <a:t>Large bullet example</a:t>
            </a:r>
          </a:p>
        </p:txBody>
      </p:sp>
      <p:sp>
        <p:nvSpPr>
          <p:cNvPr id="3" name="TextBox 2">
            <a:extLst>
              <a:ext uri="{FF2B5EF4-FFF2-40B4-BE49-F238E27FC236}">
                <a16:creationId xmlns:a16="http://schemas.microsoft.com/office/drawing/2014/main" id="{AF3D68DB-A996-0820-4295-4635E46AEF63}"/>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Tree>
    <p:extLst>
      <p:ext uri="{BB962C8B-B14F-4D97-AF65-F5344CB8AC3E}">
        <p14:creationId xmlns:p14="http://schemas.microsoft.com/office/powerpoint/2010/main" val="3031609998"/>
      </p:ext>
    </p:extLst>
  </p:cSld>
  <p:clrMapOvr>
    <a:masterClrMapping/>
  </p:clrMapOvr>
  <p:extLst>
    <p:ext uri="{DCECCB84-F9BA-43D5-87BE-67443E8EF086}">
      <p15:sldGuideLst xmlns:p15="http://schemas.microsoft.com/office/powerpoint/2012/main">
        <p15:guide id="1" orient="horz" pos="1434" userDrawn="1">
          <p15:clr>
            <a:srgbClr val="FBAE40"/>
          </p15:clr>
        </p15:guide>
        <p15:guide id="2" orient="horz" pos="1275" userDrawn="1">
          <p15:clr>
            <a:srgbClr val="FBAE40"/>
          </p15:clr>
        </p15:guide>
        <p15:guide id="3" pos="563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line, large bullets and picture">
    <p:bg>
      <p:bgPr>
        <a:solidFill>
          <a:schemeClr val="bg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9CB3366-56CA-2A01-5377-D1A640D7C3EB}"/>
              </a:ext>
            </a:extLst>
          </p:cNvPr>
          <p:cNvSpPr>
            <a:spLocks noGrp="1"/>
          </p:cNvSpPr>
          <p:nvPr>
            <p:ph type="pic" sz="quarter" idx="14"/>
          </p:nvPr>
        </p:nvSpPr>
        <p:spPr>
          <a:xfrm>
            <a:off x="6096001" y="0"/>
            <a:ext cx="6096000" cy="6858000"/>
          </a:xfrm>
          <a:blipFill>
            <a:blip r:embed="rId2"/>
            <a:stretch>
              <a:fillRect/>
            </a:stretch>
          </a:blipFill>
        </p:spPr>
        <p:txBody>
          <a:bodyPr/>
          <a:lstStyle>
            <a:lvl1pPr marL="0" indent="0" algn="ctr">
              <a:buNone/>
              <a:defRPr>
                <a:solidFill>
                  <a:schemeClr val="bg1"/>
                </a:solidFill>
              </a:defRPr>
            </a:lvl1pPr>
          </a:lstStyle>
          <a:p>
            <a:pPr marL="0" marR="0" lvl="0" indent="0" algn="l" defTabSz="914400" rtl="0" eaLnBrk="1" fontAlgn="auto" latinLnBrk="0" hangingPunct="1">
              <a:lnSpc>
                <a:spcPct val="85000"/>
              </a:lnSpc>
              <a:spcBef>
                <a:spcPts val="0"/>
              </a:spcBef>
              <a:spcAft>
                <a:spcPts val="0"/>
              </a:spcAft>
              <a:buClrTx/>
              <a:buSzTx/>
              <a:buFont typeface="Octave Light" panose="02010404030201040203" pitchFamily="50" charset="0"/>
              <a:buNone/>
              <a:tabLst/>
              <a:defRPr/>
            </a:pPr>
            <a:r>
              <a:rPr lang="en-US"/>
              <a:t>Click icon to add picture</a:t>
            </a:r>
            <a:endParaRPr lang="en-GB" dirty="0"/>
          </a:p>
        </p:txBody>
      </p:sp>
      <p:sp>
        <p:nvSpPr>
          <p:cNvPr id="2" name="Title 1">
            <a:extLst>
              <a:ext uri="{FF2B5EF4-FFF2-40B4-BE49-F238E27FC236}">
                <a16:creationId xmlns:a16="http://schemas.microsoft.com/office/drawing/2014/main" id="{9F50D3C2-B20E-5B7B-3E59-F05717DC40D8}"/>
              </a:ext>
            </a:extLst>
          </p:cNvPr>
          <p:cNvSpPr>
            <a:spLocks noGrp="1"/>
          </p:cNvSpPr>
          <p:nvPr>
            <p:ph type="title" hasCustomPrompt="1"/>
          </p:nvPr>
        </p:nvSpPr>
        <p:spPr>
          <a:xfrm>
            <a:off x="287338" y="287337"/>
            <a:ext cx="5628040" cy="1773238"/>
          </a:xfrm>
        </p:spPr>
        <p:txBody>
          <a:bodyPr/>
          <a:lstStyle>
            <a:lvl1pPr>
              <a:defRPr>
                <a:solidFill>
                  <a:srgbClr val="1C304A"/>
                </a:solidFill>
              </a:defRPr>
            </a:lvl1pPr>
          </a:lstStyle>
          <a:p>
            <a:r>
              <a:rPr lang="en-GB" dirty="0"/>
              <a:t>Headline, max 2 lines</a:t>
            </a:r>
            <a:endParaRPr lang="da-DK" dirty="0"/>
          </a:p>
        </p:txBody>
      </p:sp>
      <p:sp>
        <p:nvSpPr>
          <p:cNvPr id="9" name="Content Placeholder 8">
            <a:extLst>
              <a:ext uri="{FF2B5EF4-FFF2-40B4-BE49-F238E27FC236}">
                <a16:creationId xmlns:a16="http://schemas.microsoft.com/office/drawing/2014/main" id="{F4BFF892-329B-1809-90A3-BE74CD0F67E6}"/>
              </a:ext>
            </a:extLst>
          </p:cNvPr>
          <p:cNvSpPr>
            <a:spLocks noGrp="1"/>
          </p:cNvSpPr>
          <p:nvPr>
            <p:ph sz="quarter" idx="13" hasCustomPrompt="1"/>
          </p:nvPr>
        </p:nvSpPr>
        <p:spPr>
          <a:xfrm>
            <a:off x="288000" y="2279737"/>
            <a:ext cx="5627377" cy="3965187"/>
          </a:xfrm>
        </p:spPr>
        <p:txBody>
          <a:bodyPr anchor="b">
            <a:noAutofit/>
          </a:bodyPr>
          <a:lstStyle>
            <a:lvl1pPr>
              <a:lnSpc>
                <a:spcPct val="100000"/>
              </a:lnSpc>
              <a:defRPr sz="4000">
                <a:solidFill>
                  <a:srgbClr val="1C304A"/>
                </a:solidFill>
              </a:defRPr>
            </a:lvl1pPr>
            <a:lvl2pPr marL="216100" indent="0">
              <a:lnSpc>
                <a:spcPct val="100000"/>
              </a:lnSpc>
              <a:buNone/>
              <a:defRPr sz="4000"/>
            </a:lvl2pPr>
            <a:lvl3pPr marL="432000" indent="0">
              <a:lnSpc>
                <a:spcPct val="100000"/>
              </a:lnSpc>
              <a:buNone/>
              <a:defRPr sz="4000"/>
            </a:lvl3pPr>
            <a:lvl4pPr marL="648000" indent="0">
              <a:lnSpc>
                <a:spcPct val="100000"/>
              </a:lnSpc>
              <a:buNone/>
              <a:defRPr sz="4000"/>
            </a:lvl4pPr>
            <a:lvl5pPr>
              <a:lnSpc>
                <a:spcPct val="100000"/>
              </a:lnSpc>
              <a:defRPr sz="4000"/>
            </a:lvl5pPr>
          </a:lstStyle>
          <a:p>
            <a:pPr lvl="0"/>
            <a:r>
              <a:rPr lang="en-GB" dirty="0"/>
              <a:t>Large Bullet Example</a:t>
            </a:r>
          </a:p>
          <a:p>
            <a:pPr lvl="0"/>
            <a:r>
              <a:rPr lang="en-GB" dirty="0"/>
              <a:t>Large Bullet Example</a:t>
            </a:r>
          </a:p>
          <a:p>
            <a:pPr lvl="0"/>
            <a:r>
              <a:rPr lang="en-GB" dirty="0"/>
              <a:t>Large Bullet Example</a:t>
            </a:r>
          </a:p>
        </p:txBody>
      </p:sp>
      <p:sp>
        <p:nvSpPr>
          <p:cNvPr id="10" name="Text Placeholder 10">
            <a:extLst>
              <a:ext uri="{FF2B5EF4-FFF2-40B4-BE49-F238E27FC236}">
                <a16:creationId xmlns:a16="http://schemas.microsoft.com/office/drawing/2014/main" id="{E986041F-B027-D154-1DF0-DC174E6F7099}"/>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1C304A"/>
                </a:solidFill>
                <a:ea typeface="Octave" panose="02010804030201040203" pitchFamily="50" charset="0"/>
              </a:defRPr>
            </a:lvl1pPr>
          </a:lstStyle>
          <a:p>
            <a:pPr marL="144000" lvl="0" indent="-144000"/>
            <a:r>
              <a:rPr lang="en-GB" dirty="0"/>
              <a:t>Source</a:t>
            </a:r>
          </a:p>
        </p:txBody>
      </p:sp>
      <p:sp>
        <p:nvSpPr>
          <p:cNvPr id="4" name="Text Placeholder 9">
            <a:extLst>
              <a:ext uri="{FF2B5EF4-FFF2-40B4-BE49-F238E27FC236}">
                <a16:creationId xmlns:a16="http://schemas.microsoft.com/office/drawing/2014/main" id="{868ED86F-01E0-9F73-1804-3C0A2640A09F}"/>
              </a:ext>
            </a:extLst>
          </p:cNvPr>
          <p:cNvSpPr>
            <a:spLocks noGrp="1"/>
          </p:cNvSpPr>
          <p:nvPr>
            <p:ph type="body" sz="quarter" idx="16" hasCustomPrompt="1"/>
          </p:nvPr>
        </p:nvSpPr>
        <p:spPr>
          <a:xfrm>
            <a:off x="8807075" y="6379200"/>
            <a:ext cx="3096000" cy="246221"/>
          </a:xfrm>
        </p:spPr>
        <p:txBody>
          <a:bodyPr anchor="ctr">
            <a:spAutoFit/>
          </a:bodyPr>
          <a:lstStyle>
            <a:lvl1pPr marL="0" indent="0" algn="r">
              <a:buNone/>
              <a:defRPr sz="1600">
                <a:solidFill>
                  <a:schemeClr val="bg1"/>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2E1E1984-1024-CF90-1277-F1B580D7C982}"/>
              </a:ext>
            </a:extLst>
          </p:cNvPr>
          <p:cNvSpPr>
            <a:spLocks noGrp="1"/>
          </p:cNvSpPr>
          <p:nvPr>
            <p:ph type="body" sz="quarter" idx="17" hasCustomPrompt="1"/>
          </p:nvPr>
        </p:nvSpPr>
        <p:spPr>
          <a:xfrm>
            <a:off x="10440000" y="288000"/>
            <a:ext cx="1465200" cy="194400"/>
          </a:xfrm>
          <a:blipFill>
            <a:blip r:embed="rId3">
              <a:extLst>
                <a:ext uri="{96DAC541-7B7A-43D3-8B79-37D633B846F1}">
                  <asvg:svgBlip xmlns:asvg="http://schemas.microsoft.com/office/drawing/2016/SVG/main" r:embed="rId4"/>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824341523"/>
      </p:ext>
    </p:extLst>
  </p:cSld>
  <p:clrMapOvr>
    <a:masterClrMapping/>
  </p:clrMapOvr>
  <p:extLst>
    <p:ext uri="{DCECCB84-F9BA-43D5-87BE-67443E8EF086}">
      <p15:sldGuideLst xmlns:p15="http://schemas.microsoft.com/office/powerpoint/2012/main">
        <p15:guide id="1" pos="3840" userDrawn="1">
          <p15:clr>
            <a:srgbClr val="FBAE40"/>
          </p15:clr>
        </p15:guide>
        <p15:guide id="2" pos="3727" userDrawn="1">
          <p15:clr>
            <a:srgbClr val="FBAE40"/>
          </p15:clr>
        </p15:guide>
        <p15:guide id="3" orient="horz" pos="1434" userDrawn="1">
          <p15:clr>
            <a:srgbClr val="FBAE40"/>
          </p15:clr>
        </p15:guide>
        <p15:guide id="4" orient="horz" pos="1298"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line, Picture &amp; Small Bullets">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0F1CEA-FF84-8F14-510E-1C367948A6C2}"/>
              </a:ext>
            </a:extLst>
          </p:cNvPr>
          <p:cNvSpPr>
            <a:spLocks noGrp="1"/>
          </p:cNvSpPr>
          <p:nvPr>
            <p:ph type="pic" sz="quarter" idx="14" hasCustomPrompt="1"/>
          </p:nvPr>
        </p:nvSpPr>
        <p:spPr>
          <a:xfrm>
            <a:off x="287338" y="2060575"/>
            <a:ext cx="5591175" cy="418435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1" name="Content Placeholder 10">
            <a:extLst>
              <a:ext uri="{FF2B5EF4-FFF2-40B4-BE49-F238E27FC236}">
                <a16:creationId xmlns:a16="http://schemas.microsoft.com/office/drawing/2014/main" id="{F313041C-C276-C894-6D48-1146E0B8A471}"/>
              </a:ext>
            </a:extLst>
          </p:cNvPr>
          <p:cNvSpPr>
            <a:spLocks noGrp="1"/>
          </p:cNvSpPr>
          <p:nvPr>
            <p:ph sz="quarter" idx="16" hasCustomPrompt="1"/>
          </p:nvPr>
        </p:nvSpPr>
        <p:spPr>
          <a:xfrm>
            <a:off x="6321425" y="2060575"/>
            <a:ext cx="5578475" cy="4174900"/>
          </a:xfrm>
        </p:spPr>
        <p:txBody>
          <a:bodyPr/>
          <a:lstStyle>
            <a:lvl1pPr>
              <a:defRPr>
                <a:solidFill>
                  <a:srgbClr val="1C304A"/>
                </a:solidFill>
              </a:defRPr>
            </a:lvl1pPr>
            <a:lvl2pPr>
              <a:defRPr>
                <a:solidFill>
                  <a:srgbClr val="1C304A"/>
                </a:solidFill>
              </a:defRPr>
            </a:lvl2pPr>
            <a:lvl3pPr>
              <a:defRPr>
                <a:solidFill>
                  <a:srgbClr val="1C304A"/>
                </a:solidFill>
              </a:defRPr>
            </a:lvl3pPr>
            <a:lvl4pPr>
              <a:defRPr>
                <a:solidFill>
                  <a:srgbClr val="1C304A"/>
                </a:solidFill>
              </a:defRPr>
            </a:lvl4pPr>
            <a:lvl5pPr>
              <a:defRPr>
                <a:solidFill>
                  <a:srgbClr val="1C304A"/>
                </a:solidFill>
              </a:defRPr>
            </a:lvl5pPr>
          </a:lstStyle>
          <a:p>
            <a:pPr lvl="0"/>
            <a:r>
              <a:rPr lang="en-GB" dirty="0">
                <a:effectLst/>
              </a:rPr>
              <a:t>Bullet example</a:t>
            </a:r>
          </a:p>
          <a:p>
            <a:pPr lvl="1"/>
            <a:r>
              <a:rPr lang="en-GB" dirty="0">
                <a:effectLst/>
              </a:rPr>
              <a:t>Bullet example</a:t>
            </a:r>
          </a:p>
          <a:p>
            <a:pPr lvl="2"/>
            <a:r>
              <a:rPr lang="en-GB" dirty="0">
                <a:effectLst/>
              </a:rPr>
              <a:t>Bullet example</a:t>
            </a:r>
          </a:p>
          <a:p>
            <a:pPr lvl="3"/>
            <a:r>
              <a:rPr lang="en-GB" dirty="0">
                <a:effectLst/>
              </a:rPr>
              <a:t>Bullet example</a:t>
            </a:r>
          </a:p>
          <a:p>
            <a:pPr lvl="4"/>
            <a:r>
              <a:rPr lang="en-GB" dirty="0">
                <a:effectLst/>
              </a:rPr>
              <a:t>Bullet example</a:t>
            </a:r>
            <a:endParaRPr lang="en-GB" dirty="0"/>
          </a:p>
        </p:txBody>
      </p:sp>
      <p:sp>
        <p:nvSpPr>
          <p:cNvPr id="13" name="Text Placeholder 10">
            <a:extLst>
              <a:ext uri="{FF2B5EF4-FFF2-40B4-BE49-F238E27FC236}">
                <a16:creationId xmlns:a16="http://schemas.microsoft.com/office/drawing/2014/main" id="{B0388A74-2DC5-0EB1-D6A4-A42196B0C5AF}"/>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1C304A"/>
                </a:solidFill>
                <a:ea typeface="Octave" panose="02010804030201040203" pitchFamily="50" charset="0"/>
              </a:defRPr>
            </a:lvl1pPr>
          </a:lstStyle>
          <a:p>
            <a:pPr marL="144000" lvl="0" indent="-144000"/>
            <a:r>
              <a:rPr lang="en-GB" dirty="0"/>
              <a:t>Source</a:t>
            </a:r>
          </a:p>
        </p:txBody>
      </p:sp>
      <p:sp>
        <p:nvSpPr>
          <p:cNvPr id="2" name="TextBox 1">
            <a:extLst>
              <a:ext uri="{FF2B5EF4-FFF2-40B4-BE49-F238E27FC236}">
                <a16:creationId xmlns:a16="http://schemas.microsoft.com/office/drawing/2014/main" id="{54D36AE9-5ABA-592E-74C6-90EDD2DB6604}"/>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3" name="Title 2">
            <a:extLst>
              <a:ext uri="{FF2B5EF4-FFF2-40B4-BE49-F238E27FC236}">
                <a16:creationId xmlns:a16="http://schemas.microsoft.com/office/drawing/2014/main" id="{320E614C-196D-5633-5A7C-050B0ADB2BD3}"/>
              </a:ext>
            </a:extLst>
          </p:cNvPr>
          <p:cNvSpPr>
            <a:spLocks noGrp="1"/>
          </p:cNvSpPr>
          <p:nvPr>
            <p:ph type="title" hasCustomPrompt="1"/>
          </p:nvPr>
        </p:nvSpPr>
        <p:spPr>
          <a:xfrm>
            <a:off x="287338" y="287337"/>
            <a:ext cx="8662515" cy="1773238"/>
          </a:xfrm>
        </p:spPr>
        <p:txBody>
          <a:bodyPr/>
          <a:lstStyle>
            <a:lvl1pPr>
              <a:defRPr>
                <a:solidFill>
                  <a:srgbClr val="1C304A"/>
                </a:solidFill>
              </a:defRPr>
            </a:lvl1pPr>
          </a:lstStyle>
          <a:p>
            <a:r>
              <a:rPr lang="en-GB" dirty="0">
                <a:effectLst/>
              </a:rPr>
              <a:t>Headline, max two lines of text</a:t>
            </a:r>
            <a:endParaRPr lang="en-GB" dirty="0"/>
          </a:p>
        </p:txBody>
      </p:sp>
      <p:pic>
        <p:nvPicPr>
          <p:cNvPr id="5" name="Graphic 4">
            <a:extLst>
              <a:ext uri="{FF2B5EF4-FFF2-40B4-BE49-F238E27FC236}">
                <a16:creationId xmlns:a16="http://schemas.microsoft.com/office/drawing/2014/main" id="{54FF1567-0FB2-DBEF-A4D0-187D25A7629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2507649997"/>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3704">
          <p15:clr>
            <a:srgbClr val="FBAE40"/>
          </p15:clr>
        </p15:guide>
        <p15:guide id="4" pos="3976">
          <p15:clr>
            <a:srgbClr val="FBAE40"/>
          </p15:clr>
        </p15:guide>
        <p15:guide id="5" orient="horz">
          <p15:clr>
            <a:srgbClr val="FBAE40"/>
          </p15:clr>
        </p15:guide>
        <p15:guide id="6" orient="horz" pos="4320">
          <p15:clr>
            <a:srgbClr val="FBAE40"/>
          </p15:clr>
        </p15:guide>
        <p15:guide id="7" orient="horz" pos="1298"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Columns w. Numbers">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1C304A"/>
                </a:solidFill>
              </a:defRPr>
            </a:lvl1pPr>
          </a:lstStyle>
          <a:p>
            <a:r>
              <a:rPr lang="en-GB" dirty="0">
                <a:effectLst/>
              </a:rPr>
              <a:t>Headline, max two lines of text</a:t>
            </a:r>
            <a:endParaRPr lang="en-GB" dirty="0"/>
          </a:p>
        </p:txBody>
      </p:sp>
      <p:sp>
        <p:nvSpPr>
          <p:cNvPr id="12" name="Text Placeholder 10">
            <a:extLst>
              <a:ext uri="{FF2B5EF4-FFF2-40B4-BE49-F238E27FC236}">
                <a16:creationId xmlns:a16="http://schemas.microsoft.com/office/drawing/2014/main" id="{26433232-3371-F501-FDF1-7792195D44B1}"/>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1C304A"/>
                </a:solidFill>
                <a:ea typeface="Octave" panose="02010804030201040203" pitchFamily="50" charset="0"/>
              </a:defRPr>
            </a:lvl1pPr>
          </a:lstStyle>
          <a:p>
            <a:pPr marL="144000" lvl="0" indent="-144000"/>
            <a:r>
              <a:rPr lang="en-GB" dirty="0"/>
              <a:t>Source</a:t>
            </a:r>
          </a:p>
        </p:txBody>
      </p:sp>
      <p:sp>
        <p:nvSpPr>
          <p:cNvPr id="2" name="Content Placeholder 8">
            <a:extLst>
              <a:ext uri="{FF2B5EF4-FFF2-40B4-BE49-F238E27FC236}">
                <a16:creationId xmlns:a16="http://schemas.microsoft.com/office/drawing/2014/main" id="{485FEF80-7FF0-03A5-C061-BBE68B50A7FC}"/>
              </a:ext>
            </a:extLst>
          </p:cNvPr>
          <p:cNvSpPr>
            <a:spLocks noGrp="1"/>
          </p:cNvSpPr>
          <p:nvPr>
            <p:ph sz="quarter" idx="13" hasCustomPrompt="1"/>
          </p:nvPr>
        </p:nvSpPr>
        <p:spPr>
          <a:xfrm>
            <a:off x="297237" y="4367644"/>
            <a:ext cx="3722400" cy="1869643"/>
          </a:xfrm>
        </p:spPr>
        <p:txBody>
          <a:bodyPr anchor="t">
            <a:noAutofit/>
          </a:bodyPr>
          <a:lstStyle>
            <a:lvl1pPr>
              <a:lnSpc>
                <a:spcPct val="100000"/>
              </a:lnSpc>
              <a:defRPr sz="1800">
                <a:solidFill>
                  <a:srgbClr val="1C304A"/>
                </a:solidFill>
              </a:defRPr>
            </a:lvl1pPr>
            <a:lvl2pPr>
              <a:lnSpc>
                <a:spcPct val="100000"/>
              </a:lnSpc>
              <a:defRPr sz="1800">
                <a:solidFill>
                  <a:srgbClr val="1C304A"/>
                </a:solidFill>
              </a:defRPr>
            </a:lvl2pPr>
            <a:lvl3pPr>
              <a:lnSpc>
                <a:spcPct val="100000"/>
              </a:lnSpc>
              <a:defRPr sz="1800">
                <a:solidFill>
                  <a:srgbClr val="1C304A"/>
                </a:solidFill>
              </a:defRPr>
            </a:lvl3pPr>
            <a:lvl4pPr>
              <a:lnSpc>
                <a:spcPct val="100000"/>
              </a:lnSpc>
              <a:defRPr sz="1800">
                <a:solidFill>
                  <a:srgbClr val="1C304A"/>
                </a:solidFill>
              </a:defRPr>
            </a:lvl4pPr>
            <a:lvl5pPr>
              <a:lnSpc>
                <a:spcPct val="100000"/>
              </a:lnSpc>
              <a:defRPr sz="1800"/>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p:txBody>
      </p:sp>
      <p:sp>
        <p:nvSpPr>
          <p:cNvPr id="3" name="Content Placeholder 8">
            <a:extLst>
              <a:ext uri="{FF2B5EF4-FFF2-40B4-BE49-F238E27FC236}">
                <a16:creationId xmlns:a16="http://schemas.microsoft.com/office/drawing/2014/main" id="{B9682658-8F2A-B781-0342-4A9310F93CA9}"/>
              </a:ext>
            </a:extLst>
          </p:cNvPr>
          <p:cNvSpPr>
            <a:spLocks noGrp="1"/>
          </p:cNvSpPr>
          <p:nvPr>
            <p:ph sz="quarter" idx="16" hasCustomPrompt="1"/>
          </p:nvPr>
        </p:nvSpPr>
        <p:spPr>
          <a:xfrm>
            <a:off x="4239924" y="4367644"/>
            <a:ext cx="3722400" cy="1869643"/>
          </a:xfrm>
        </p:spPr>
        <p:txBody>
          <a:bodyPr anchor="t">
            <a:noAutofit/>
          </a:bodyPr>
          <a:lstStyle>
            <a:lvl1pPr>
              <a:lnSpc>
                <a:spcPct val="100000"/>
              </a:lnSpc>
              <a:defRPr sz="1800">
                <a:solidFill>
                  <a:srgbClr val="1C304A"/>
                </a:solidFill>
              </a:defRPr>
            </a:lvl1pPr>
            <a:lvl2pPr>
              <a:lnSpc>
                <a:spcPct val="100000"/>
              </a:lnSpc>
              <a:defRPr sz="1800">
                <a:solidFill>
                  <a:srgbClr val="1C304A"/>
                </a:solidFill>
              </a:defRPr>
            </a:lvl2pPr>
            <a:lvl3pPr>
              <a:lnSpc>
                <a:spcPct val="100000"/>
              </a:lnSpc>
              <a:defRPr sz="1800">
                <a:solidFill>
                  <a:srgbClr val="1C304A"/>
                </a:solidFill>
              </a:defRPr>
            </a:lvl3pPr>
            <a:lvl4pPr>
              <a:lnSpc>
                <a:spcPct val="100000"/>
              </a:lnSpc>
              <a:defRPr sz="1800">
                <a:solidFill>
                  <a:srgbClr val="1C304A"/>
                </a:solidFill>
              </a:defRPr>
            </a:lvl4pPr>
            <a:lvl5pPr>
              <a:lnSpc>
                <a:spcPct val="100000"/>
              </a:lnSpc>
              <a:defRPr sz="1800">
                <a:solidFill>
                  <a:srgbClr val="1C304A"/>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6" name="Content Placeholder 8">
            <a:extLst>
              <a:ext uri="{FF2B5EF4-FFF2-40B4-BE49-F238E27FC236}">
                <a16:creationId xmlns:a16="http://schemas.microsoft.com/office/drawing/2014/main" id="{4D069603-BABF-C81E-27E8-2A558E0CE7BC}"/>
              </a:ext>
            </a:extLst>
          </p:cNvPr>
          <p:cNvSpPr>
            <a:spLocks noGrp="1"/>
          </p:cNvSpPr>
          <p:nvPr>
            <p:ph sz="quarter" idx="17" hasCustomPrompt="1"/>
          </p:nvPr>
        </p:nvSpPr>
        <p:spPr>
          <a:xfrm>
            <a:off x="8182611" y="4367645"/>
            <a:ext cx="3720464" cy="1869643"/>
          </a:xfrm>
        </p:spPr>
        <p:txBody>
          <a:bodyPr anchor="t">
            <a:noAutofit/>
          </a:bodyPr>
          <a:lstStyle>
            <a:lvl1pPr>
              <a:lnSpc>
                <a:spcPct val="100000"/>
              </a:lnSpc>
              <a:defRPr sz="1800">
                <a:solidFill>
                  <a:srgbClr val="1C304A"/>
                </a:solidFill>
              </a:defRPr>
            </a:lvl1pPr>
            <a:lvl2pPr>
              <a:lnSpc>
                <a:spcPct val="100000"/>
              </a:lnSpc>
              <a:defRPr sz="1800">
                <a:solidFill>
                  <a:srgbClr val="1C304A"/>
                </a:solidFill>
              </a:defRPr>
            </a:lvl2pPr>
            <a:lvl3pPr>
              <a:lnSpc>
                <a:spcPct val="100000"/>
              </a:lnSpc>
              <a:defRPr sz="1800">
                <a:solidFill>
                  <a:srgbClr val="1C304A"/>
                </a:solidFill>
              </a:defRPr>
            </a:lvl3pPr>
            <a:lvl4pPr>
              <a:lnSpc>
                <a:spcPct val="100000"/>
              </a:lnSpc>
              <a:defRPr sz="1800">
                <a:solidFill>
                  <a:srgbClr val="1C304A"/>
                </a:solidFill>
              </a:defRPr>
            </a:lvl4pPr>
            <a:lvl5pPr>
              <a:lnSpc>
                <a:spcPct val="100000"/>
              </a:lnSpc>
              <a:defRPr sz="1800">
                <a:solidFill>
                  <a:srgbClr val="1C304A"/>
                </a:solidFill>
              </a:defRPr>
            </a:lvl5pPr>
          </a:lstStyle>
          <a:p>
            <a:pPr lvl="0"/>
            <a:r>
              <a:rPr lang="en-GB" dirty="0"/>
              <a:t> </a:t>
            </a:r>
            <a:r>
              <a:rPr lang="en-GB" dirty="0">
                <a:effectLst/>
              </a:rPr>
              <a:t>Small Bullet Example</a:t>
            </a:r>
          </a:p>
          <a:p>
            <a:pPr lvl="1"/>
            <a:r>
              <a:rPr lang="en-GB" dirty="0">
                <a:effectLst/>
              </a:rPr>
              <a:t>Small Bullet Example</a:t>
            </a:r>
          </a:p>
          <a:p>
            <a:pPr lvl="2"/>
            <a:r>
              <a:rPr lang="en-GB" dirty="0">
                <a:effectLst/>
              </a:rPr>
              <a:t>Small Bullet Example</a:t>
            </a:r>
          </a:p>
          <a:p>
            <a:pPr lvl="3"/>
            <a:r>
              <a:rPr lang="en-GB" dirty="0">
                <a:effectLst/>
              </a:rPr>
              <a:t>Small Bullet Example</a:t>
            </a:r>
            <a:endParaRPr lang="en-GB" dirty="0"/>
          </a:p>
          <a:p>
            <a:pPr lvl="4"/>
            <a:endParaRPr lang="en-GB" dirty="0"/>
          </a:p>
        </p:txBody>
      </p:sp>
      <p:sp>
        <p:nvSpPr>
          <p:cNvPr id="11" name="Text Placeholder 10">
            <a:extLst>
              <a:ext uri="{FF2B5EF4-FFF2-40B4-BE49-F238E27FC236}">
                <a16:creationId xmlns:a16="http://schemas.microsoft.com/office/drawing/2014/main" id="{8BFD28DE-4733-8AC8-DD88-B60970E13F0E}"/>
              </a:ext>
            </a:extLst>
          </p:cNvPr>
          <p:cNvSpPr>
            <a:spLocks noGrp="1"/>
          </p:cNvSpPr>
          <p:nvPr>
            <p:ph type="body" sz="quarter" idx="18" hasCustomPrompt="1"/>
          </p:nvPr>
        </p:nvSpPr>
        <p:spPr>
          <a:xfrm>
            <a:off x="296574" y="2292263"/>
            <a:ext cx="3709949" cy="1934222"/>
          </a:xfrm>
        </p:spPr>
        <p:txBody>
          <a:bodyPr anchor="b"/>
          <a:lstStyle>
            <a:lvl1pPr marL="0" indent="0">
              <a:lnSpc>
                <a:spcPct val="80000"/>
              </a:lnSpc>
              <a:spcBef>
                <a:spcPts val="0"/>
              </a:spcBef>
              <a:buNone/>
              <a:defRPr sz="6800" spc="0" baseline="0">
                <a:solidFill>
                  <a:srgbClr val="1C304A"/>
                </a:solidFill>
                <a:latin typeface="+mj-lt"/>
              </a:defRPr>
            </a:lvl1pPr>
          </a:lstStyle>
          <a:p>
            <a:pPr lvl="0"/>
            <a:r>
              <a:rPr lang="en-DK" dirty="0">
                <a:effectLst/>
              </a:rPr>
              <a:t>12%</a:t>
            </a:r>
            <a:endParaRPr lang="en-GB" dirty="0"/>
          </a:p>
        </p:txBody>
      </p:sp>
      <p:sp>
        <p:nvSpPr>
          <p:cNvPr id="13" name="Text Placeholder 10">
            <a:extLst>
              <a:ext uri="{FF2B5EF4-FFF2-40B4-BE49-F238E27FC236}">
                <a16:creationId xmlns:a16="http://schemas.microsoft.com/office/drawing/2014/main" id="{114F8787-A65B-E58F-BD6C-7F26FBA701CA}"/>
              </a:ext>
            </a:extLst>
          </p:cNvPr>
          <p:cNvSpPr>
            <a:spLocks noGrp="1"/>
          </p:cNvSpPr>
          <p:nvPr>
            <p:ph type="body" sz="quarter" idx="19" hasCustomPrompt="1"/>
          </p:nvPr>
        </p:nvSpPr>
        <p:spPr>
          <a:xfrm>
            <a:off x="4239924" y="2292263"/>
            <a:ext cx="3709949" cy="1934222"/>
          </a:xfrm>
        </p:spPr>
        <p:txBody>
          <a:bodyPr anchor="b"/>
          <a:lstStyle>
            <a:lvl1pPr marL="0" indent="0">
              <a:lnSpc>
                <a:spcPct val="80000"/>
              </a:lnSpc>
              <a:spcBef>
                <a:spcPts val="0"/>
              </a:spcBef>
              <a:buNone/>
              <a:defRPr sz="6800" spc="0" baseline="0">
                <a:solidFill>
                  <a:srgbClr val="1C304A"/>
                </a:solidFill>
                <a:latin typeface="+mj-lt"/>
              </a:defRPr>
            </a:lvl1pPr>
          </a:lstStyle>
          <a:p>
            <a:pPr lvl="0"/>
            <a:r>
              <a:rPr lang="en-GB" dirty="0"/>
              <a:t>34%</a:t>
            </a:r>
          </a:p>
        </p:txBody>
      </p:sp>
      <p:sp>
        <p:nvSpPr>
          <p:cNvPr id="14" name="Text Placeholder 10">
            <a:extLst>
              <a:ext uri="{FF2B5EF4-FFF2-40B4-BE49-F238E27FC236}">
                <a16:creationId xmlns:a16="http://schemas.microsoft.com/office/drawing/2014/main" id="{292C8953-598C-0207-980E-3AFDDA366363}"/>
              </a:ext>
            </a:extLst>
          </p:cNvPr>
          <p:cNvSpPr>
            <a:spLocks noGrp="1"/>
          </p:cNvSpPr>
          <p:nvPr>
            <p:ph type="body" sz="quarter" idx="20" hasCustomPrompt="1"/>
          </p:nvPr>
        </p:nvSpPr>
        <p:spPr>
          <a:xfrm>
            <a:off x="8192510" y="2292263"/>
            <a:ext cx="3709949" cy="1934222"/>
          </a:xfrm>
        </p:spPr>
        <p:txBody>
          <a:bodyPr anchor="b"/>
          <a:lstStyle>
            <a:lvl1pPr marL="0" indent="0">
              <a:lnSpc>
                <a:spcPct val="80000"/>
              </a:lnSpc>
              <a:spcBef>
                <a:spcPts val="0"/>
              </a:spcBef>
              <a:buNone/>
              <a:defRPr sz="6800" spc="0" baseline="0">
                <a:solidFill>
                  <a:srgbClr val="1C304A"/>
                </a:solidFill>
                <a:latin typeface="+mj-lt"/>
              </a:defRPr>
            </a:lvl1pPr>
          </a:lstStyle>
          <a:p>
            <a:pPr lvl="0"/>
            <a:r>
              <a:rPr lang="en-GB" dirty="0"/>
              <a:t>56%</a:t>
            </a:r>
          </a:p>
        </p:txBody>
      </p:sp>
      <p:sp>
        <p:nvSpPr>
          <p:cNvPr id="4" name="TextBox 3">
            <a:extLst>
              <a:ext uri="{FF2B5EF4-FFF2-40B4-BE49-F238E27FC236}">
                <a16:creationId xmlns:a16="http://schemas.microsoft.com/office/drawing/2014/main" id="{6A4633B0-F780-4792-4412-EA7424930CA9}"/>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pic>
        <p:nvPicPr>
          <p:cNvPr id="5" name="Graphic 4">
            <a:extLst>
              <a:ext uri="{FF2B5EF4-FFF2-40B4-BE49-F238E27FC236}">
                <a16:creationId xmlns:a16="http://schemas.microsoft.com/office/drawing/2014/main" id="{C82D4765-050A-62DE-0FBD-B3D1F5FB0B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138034445"/>
      </p:ext>
    </p:extLst>
  </p:cSld>
  <p:clrMapOvr>
    <a:masterClrMapping/>
  </p:clrMapOvr>
  <p:extLst>
    <p:ext uri="{DCECCB84-F9BA-43D5-87BE-67443E8EF086}">
      <p15:sldGuideLst xmlns:p15="http://schemas.microsoft.com/office/powerpoint/2012/main">
        <p15:guide id="1">
          <p15:clr>
            <a:srgbClr val="FBAE40"/>
          </p15:clr>
        </p15:guide>
        <p15:guide id="2" pos="7680">
          <p15:clr>
            <a:srgbClr val="FBAE40"/>
          </p15:clr>
        </p15:guide>
        <p15:guide id="3" pos="181">
          <p15:clr>
            <a:srgbClr val="FBAE40"/>
          </p15:clr>
        </p15:guide>
        <p15:guide id="4" pos="2529">
          <p15:clr>
            <a:srgbClr val="FBAE40"/>
          </p15:clr>
        </p15:guide>
        <p15:guide id="5" pos="2665">
          <p15:clr>
            <a:srgbClr val="FBAE40"/>
          </p15:clr>
        </p15:guide>
        <p15:guide id="6" pos="5014">
          <p15:clr>
            <a:srgbClr val="FBAE40"/>
          </p15:clr>
        </p15:guide>
        <p15:guide id="7" pos="5150">
          <p15:clr>
            <a:srgbClr val="FBAE40"/>
          </p15:clr>
        </p15:guide>
        <p15:guide id="8" pos="7498">
          <p15:clr>
            <a:srgbClr val="FBAE40"/>
          </p15:clr>
        </p15:guide>
        <p15:guide id="9" orient="horz">
          <p15:clr>
            <a:srgbClr val="FBAE40"/>
          </p15:clr>
        </p15:guide>
        <p15:guide id="10" orient="horz" pos="4320">
          <p15:clr>
            <a:srgbClr val="FBAE40"/>
          </p15:clr>
        </p15:guide>
        <p15:guide id="11" orient="horz" pos="181">
          <p15:clr>
            <a:srgbClr val="FBAE40"/>
          </p15:clr>
        </p15:guide>
        <p15:guide id="12" orient="horz" pos="4138">
          <p15:clr>
            <a:srgbClr val="FBAE40"/>
          </p15:clr>
        </p15:guide>
        <p15:guide id="13" orient="horz" pos="1298" userDrawn="1">
          <p15:clr>
            <a:srgbClr val="FBAE40"/>
          </p15:clr>
        </p15:guide>
        <p15:guide id="14" orient="horz" pos="1434" userDrawn="1">
          <p15:clr>
            <a:srgbClr val="FBAE40"/>
          </p15:clr>
        </p15:guide>
        <p15:guide id="15" orient="horz" pos="2659" userDrawn="1">
          <p15:clr>
            <a:srgbClr val="FBAE40"/>
          </p15:clr>
        </p15:guide>
        <p15:guide id="16" orient="horz" pos="275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ig number &amp; Tex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CBC73AA-2DFE-E794-7E0C-FD274CCA70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7" name="Text Placeholder 4">
            <a:extLst>
              <a:ext uri="{FF2B5EF4-FFF2-40B4-BE49-F238E27FC236}">
                <a16:creationId xmlns:a16="http://schemas.microsoft.com/office/drawing/2014/main" id="{94AC105B-F9EE-7CC0-9711-5134EB636F9E}"/>
              </a:ext>
            </a:extLst>
          </p:cNvPr>
          <p:cNvSpPr>
            <a:spLocks noGrp="1"/>
          </p:cNvSpPr>
          <p:nvPr>
            <p:ph type="body" sz="quarter" idx="12" hasCustomPrompt="1"/>
          </p:nvPr>
        </p:nvSpPr>
        <p:spPr>
          <a:xfrm>
            <a:off x="287338" y="3302000"/>
            <a:ext cx="8653462" cy="1143000"/>
          </a:xfrm>
        </p:spPr>
        <p:txBody>
          <a:bodyPr anchor="t"/>
          <a:lstStyle>
            <a:lvl1pPr marL="0" indent="0">
              <a:lnSpc>
                <a:spcPct val="85000"/>
              </a:lnSpc>
              <a:buNone/>
              <a:defRPr sz="4000" b="1">
                <a:solidFill>
                  <a:srgbClr val="1C304A"/>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Descriptive text goes here</a:t>
            </a:r>
          </a:p>
        </p:txBody>
      </p:sp>
      <p:sp>
        <p:nvSpPr>
          <p:cNvPr id="9" name="Pladsholder til tekst 2">
            <a:extLst>
              <a:ext uri="{FF2B5EF4-FFF2-40B4-BE49-F238E27FC236}">
                <a16:creationId xmlns:a16="http://schemas.microsoft.com/office/drawing/2014/main" id="{2C2DB8C9-6E72-6F60-100A-1F1ABF5185AF}"/>
              </a:ext>
            </a:extLst>
          </p:cNvPr>
          <p:cNvSpPr>
            <a:spLocks noGrp="1"/>
          </p:cNvSpPr>
          <p:nvPr>
            <p:ph type="body" idx="1" hasCustomPrompt="1"/>
          </p:nvPr>
        </p:nvSpPr>
        <p:spPr>
          <a:xfrm>
            <a:off x="2873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2" name="TextBox 1">
            <a:extLst>
              <a:ext uri="{FF2B5EF4-FFF2-40B4-BE49-F238E27FC236}">
                <a16:creationId xmlns:a16="http://schemas.microsoft.com/office/drawing/2014/main" id="{2BF7D354-16CB-F900-A4B0-826F0D2DD75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3" name="Titel 1">
            <a:extLst>
              <a:ext uri="{FF2B5EF4-FFF2-40B4-BE49-F238E27FC236}">
                <a16:creationId xmlns:a16="http://schemas.microsoft.com/office/drawing/2014/main" id="{40DD9090-E8F1-1CD3-0904-2710806126C7}"/>
              </a:ext>
            </a:extLst>
          </p:cNvPr>
          <p:cNvSpPr>
            <a:spLocks noGrp="1"/>
          </p:cNvSpPr>
          <p:nvPr>
            <p:ph type="title" hasCustomPrompt="1"/>
          </p:nvPr>
        </p:nvSpPr>
        <p:spPr>
          <a:xfrm>
            <a:off x="287338" y="633000"/>
            <a:ext cx="8653462" cy="2224500"/>
          </a:xfrm>
        </p:spPr>
        <p:txBody>
          <a:bodyPr anchor="t">
            <a:noAutofit/>
          </a:bodyPr>
          <a:lstStyle>
            <a:lvl1pPr>
              <a:lnSpc>
                <a:spcPct val="85000"/>
              </a:lnSpc>
              <a:defRPr sz="20800">
                <a:solidFill>
                  <a:srgbClr val="1C304A"/>
                </a:solidFill>
              </a:defRPr>
            </a:lvl1pPr>
          </a:lstStyle>
          <a:p>
            <a:r>
              <a:rPr lang="en-US" dirty="0"/>
              <a:t>12345</a:t>
            </a:r>
            <a:endParaRPr lang="en-GB" dirty="0"/>
          </a:p>
        </p:txBody>
      </p:sp>
      <p:sp>
        <p:nvSpPr>
          <p:cNvPr id="8" name="Pladsholder til tekst 2">
            <a:extLst>
              <a:ext uri="{FF2B5EF4-FFF2-40B4-BE49-F238E27FC236}">
                <a16:creationId xmlns:a16="http://schemas.microsoft.com/office/drawing/2014/main" id="{DCADF324-ED0C-887B-572B-B53606182D15}"/>
              </a:ext>
            </a:extLst>
          </p:cNvPr>
          <p:cNvSpPr>
            <a:spLocks noGrp="1"/>
          </p:cNvSpPr>
          <p:nvPr>
            <p:ph type="body" idx="13" hasCustomPrompt="1"/>
          </p:nvPr>
        </p:nvSpPr>
        <p:spPr>
          <a:xfrm>
            <a:off x="6281738" y="4757150"/>
            <a:ext cx="5148262" cy="1480138"/>
          </a:xfrm>
          <a:prstGeom prst="rect">
            <a:avLst/>
          </a:prstGeom>
        </p:spPr>
        <p:txBody>
          <a:bodyPr anchor="b">
            <a:noAutofit/>
          </a:bodyPr>
          <a:lstStyle>
            <a:lvl1pPr marL="0" indent="0">
              <a:lnSpc>
                <a:spcPct val="100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effectLst/>
              </a:rPr>
              <a:t>Additional text goes here. Additional text goes here. Additional text goes here. Additional text goes here. Additional text goes here. Additional text goes here. Additional text goes here. Additional text goes here. Additional text goes here. Additional text goes here. </a:t>
            </a:r>
            <a:endParaRPr lang="en-US" dirty="0"/>
          </a:p>
        </p:txBody>
      </p:sp>
      <p:sp>
        <p:nvSpPr>
          <p:cNvPr id="10" name="Text Placeholder 10">
            <a:extLst>
              <a:ext uri="{FF2B5EF4-FFF2-40B4-BE49-F238E27FC236}">
                <a16:creationId xmlns:a16="http://schemas.microsoft.com/office/drawing/2014/main" id="{E3463E2C-C068-93F6-8242-871F35728EB8}"/>
              </a:ext>
            </a:extLst>
          </p:cNvPr>
          <p:cNvSpPr>
            <a:spLocks noGrp="1"/>
          </p:cNvSpPr>
          <p:nvPr>
            <p:ph type="body" sz="quarter" idx="15" hasCustomPrompt="1"/>
          </p:nvPr>
        </p:nvSpPr>
        <p:spPr>
          <a:xfrm>
            <a:off x="287338" y="6386085"/>
            <a:ext cx="5591175" cy="180315"/>
          </a:xfrm>
        </p:spPr>
        <p:txBody>
          <a:bodyPr vert="horz" lIns="0" tIns="0" rIns="0" bIns="0" rtlCol="0" anchor="b">
            <a:noAutofit/>
          </a:bodyPr>
          <a:lstStyle>
            <a:lvl1pPr marL="0" indent="0">
              <a:buNone/>
              <a:defRPr lang="en-US" sz="800" b="0" dirty="0" smtClean="0">
                <a:solidFill>
                  <a:srgbClr val="1C304A"/>
                </a:solidFill>
                <a:ea typeface="Octave" panose="02010804030201040203" pitchFamily="50" charset="0"/>
              </a:defRPr>
            </a:lvl1pPr>
          </a:lstStyle>
          <a:p>
            <a:pPr marL="144000" lvl="0" indent="-144000"/>
            <a:r>
              <a:rPr lang="en-GB" dirty="0"/>
              <a:t>Source</a:t>
            </a:r>
          </a:p>
        </p:txBody>
      </p:sp>
    </p:spTree>
    <p:extLst>
      <p:ext uri="{BB962C8B-B14F-4D97-AF65-F5344CB8AC3E}">
        <p14:creationId xmlns:p14="http://schemas.microsoft.com/office/powerpoint/2010/main" val="4144111090"/>
      </p:ext>
    </p:extLst>
  </p:cSld>
  <p:clrMapOvr>
    <a:masterClrMapping/>
  </p:clrMapOvr>
  <p:extLst>
    <p:ext uri="{DCECCB84-F9BA-43D5-87BE-67443E8EF086}">
      <p15:sldGuideLst xmlns:p15="http://schemas.microsoft.com/office/powerpoint/2012/main">
        <p15:guide id="1" orient="horz" pos="391" userDrawn="1">
          <p15:clr>
            <a:srgbClr val="FBAE40"/>
          </p15:clr>
        </p15:guide>
        <p15:guide id="2" pos="3953" userDrawn="1">
          <p15:clr>
            <a:srgbClr val="FBAE40"/>
          </p15:clr>
        </p15:guide>
        <p15:guide id="3" orient="horz" pos="1797" userDrawn="1">
          <p15:clr>
            <a:srgbClr val="FBAE40"/>
          </p15:clr>
        </p15:guide>
        <p15:guide id="4" orient="horz" pos="2818" userDrawn="1">
          <p15:clr>
            <a:srgbClr val="FBAE40"/>
          </p15:clr>
        </p15:guide>
        <p15:guide id="5" orient="horz" pos="2999"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1">
    <p:bg>
      <p:bgPr>
        <a:solidFill>
          <a:srgbClr val="1C304A"/>
        </a:solidFill>
        <a:effectLst/>
      </p:bgPr>
    </p:bg>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2"/>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3"/>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ACC1F5"/>
                </a:solidFill>
              </a:defRPr>
            </a:lvl1pPr>
          </a:lstStyle>
          <a:p>
            <a:r>
              <a:rPr lang="en-GB" dirty="0">
                <a:effectLst/>
              </a:rPr>
              <a:t>Headline, max two lines of text</a:t>
            </a:r>
            <a:endParaRPr lang="en-GB" dirty="0"/>
          </a:p>
        </p:txBody>
      </p:sp>
      <p:sp>
        <p:nvSpPr>
          <p:cNvPr id="4" name="Text Placeholder 9">
            <a:extLst>
              <a:ext uri="{FF2B5EF4-FFF2-40B4-BE49-F238E27FC236}">
                <a16:creationId xmlns:a16="http://schemas.microsoft.com/office/drawing/2014/main" id="{5D805F41-7FDD-147B-2F64-1481E2E36D48}"/>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5" name="Text Placeholder 7">
            <a:extLst>
              <a:ext uri="{FF2B5EF4-FFF2-40B4-BE49-F238E27FC236}">
                <a16:creationId xmlns:a16="http://schemas.microsoft.com/office/drawing/2014/main" id="{BFA51BCD-8BF7-ACE8-6552-C546D4493360}"/>
              </a:ext>
            </a:extLst>
          </p:cNvPr>
          <p:cNvSpPr>
            <a:spLocks noGrp="1"/>
          </p:cNvSpPr>
          <p:nvPr>
            <p:ph type="body" sz="quarter" idx="16" hasCustomPrompt="1"/>
          </p:nvPr>
        </p:nvSpPr>
        <p:spPr>
          <a:xfrm>
            <a:off x="10440000" y="288000"/>
            <a:ext cx="1465200" cy="1944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220410769"/>
      </p:ext>
    </p:extLst>
  </p:cSld>
  <p:clrMapOvr>
    <a:masterClrMapping/>
  </p:clrMapOvr>
  <p:extLst>
    <p:ext uri="{DCECCB84-F9BA-43D5-87BE-67443E8EF086}">
      <p15:sldGuideLst xmlns:p15="http://schemas.microsoft.com/office/powerpoint/2012/main">
        <p15:guide id="1" orient="horz" pos="1502" userDrawn="1">
          <p15:clr>
            <a:srgbClr val="FBAE40"/>
          </p15:clr>
        </p15:guide>
        <p15:guide id="2" orient="horz" pos="1298"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amp; 2 Pictures 2">
    <p:bg>
      <p:bgPr>
        <a:solidFill>
          <a:srgbClr val="ACC1F5"/>
        </a:solidFill>
        <a:effectLst/>
      </p:bgPr>
    </p:bg>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15289C59-A1CC-BB57-2C1F-F750E5AA28AD}"/>
              </a:ext>
            </a:extLst>
          </p:cNvPr>
          <p:cNvSpPr>
            <a:spLocks noGrp="1"/>
          </p:cNvSpPr>
          <p:nvPr>
            <p:ph type="pic" sz="quarter" idx="13" hasCustomPrompt="1"/>
          </p:nvPr>
        </p:nvSpPr>
        <p:spPr>
          <a:xfrm>
            <a:off x="287999" y="2374899"/>
            <a:ext cx="5817600" cy="3860575"/>
          </a:xfrm>
          <a:blipFill>
            <a:blip r:embed="rId2"/>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11" name="Picture Placeholder 6">
            <a:extLst>
              <a:ext uri="{FF2B5EF4-FFF2-40B4-BE49-F238E27FC236}">
                <a16:creationId xmlns:a16="http://schemas.microsoft.com/office/drawing/2014/main" id="{BCC5D79D-8F88-A366-994C-4086AC1D27C4}"/>
              </a:ext>
            </a:extLst>
          </p:cNvPr>
          <p:cNvSpPr>
            <a:spLocks noGrp="1"/>
          </p:cNvSpPr>
          <p:nvPr>
            <p:ph type="pic" sz="quarter" idx="18" hasCustomPrompt="1"/>
          </p:nvPr>
        </p:nvSpPr>
        <p:spPr>
          <a:xfrm>
            <a:off x="6095539" y="2376488"/>
            <a:ext cx="5816590" cy="3858986"/>
          </a:xfrm>
          <a:blipFill>
            <a:blip r:embed="rId3"/>
            <a:stretch>
              <a:fillRect/>
            </a:stretch>
          </a:blipFill>
        </p:spPr>
        <p:txBody>
          <a:bodyPr/>
          <a:lstStyle>
            <a:lvl1pPr marL="0" indent="0" algn="ctr">
              <a:buNone/>
              <a:defRPr>
                <a:solidFill>
                  <a:schemeClr val="tx2"/>
                </a:solidFill>
              </a:defRPr>
            </a:lvl1pPr>
          </a:lstStyle>
          <a:p>
            <a:r>
              <a:rPr lang="en-GB" dirty="0"/>
              <a:t>Click icon to add picture</a:t>
            </a:r>
          </a:p>
        </p:txBody>
      </p:sp>
      <p:sp>
        <p:nvSpPr>
          <p:cNvPr id="9" name="Titel 8">
            <a:extLst>
              <a:ext uri="{FF2B5EF4-FFF2-40B4-BE49-F238E27FC236}">
                <a16:creationId xmlns:a16="http://schemas.microsoft.com/office/drawing/2014/main" id="{CDD052EB-10FC-0FBB-5EA1-985F266A5979}"/>
              </a:ext>
            </a:extLst>
          </p:cNvPr>
          <p:cNvSpPr>
            <a:spLocks noGrp="1"/>
          </p:cNvSpPr>
          <p:nvPr>
            <p:ph type="title" hasCustomPrompt="1"/>
          </p:nvPr>
        </p:nvSpPr>
        <p:spPr>
          <a:xfrm>
            <a:off x="287338" y="287337"/>
            <a:ext cx="8662515" cy="1773238"/>
          </a:xfrm>
        </p:spPr>
        <p:txBody>
          <a:bodyPr/>
          <a:lstStyle>
            <a:lvl1pPr>
              <a:defRPr>
                <a:solidFill>
                  <a:srgbClr val="1C304A"/>
                </a:solidFill>
              </a:defRPr>
            </a:lvl1pPr>
          </a:lstStyle>
          <a:p>
            <a:r>
              <a:rPr lang="en-GB" dirty="0">
                <a:effectLst/>
              </a:rPr>
              <a:t>Headline, max two lines of text</a:t>
            </a:r>
            <a:endParaRPr lang="en-GB" dirty="0"/>
          </a:p>
        </p:txBody>
      </p:sp>
      <p:sp>
        <p:nvSpPr>
          <p:cNvPr id="4" name="Text Placeholder 9">
            <a:extLst>
              <a:ext uri="{FF2B5EF4-FFF2-40B4-BE49-F238E27FC236}">
                <a16:creationId xmlns:a16="http://schemas.microsoft.com/office/drawing/2014/main" id="{8D7BD2A2-955A-747F-EFED-A27673DBD128}"/>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1C304A"/>
                </a:solidFill>
              </a:defRPr>
            </a:lvl1pPr>
          </a:lstStyle>
          <a:p>
            <a:pPr lvl="0"/>
            <a:r>
              <a:rPr lang="en-GB" noProof="0" dirty="0"/>
              <a:t>We bring stories to life</a:t>
            </a:r>
          </a:p>
        </p:txBody>
      </p:sp>
      <p:sp>
        <p:nvSpPr>
          <p:cNvPr id="5" name="Text Placeholder 7">
            <a:extLst>
              <a:ext uri="{FF2B5EF4-FFF2-40B4-BE49-F238E27FC236}">
                <a16:creationId xmlns:a16="http://schemas.microsoft.com/office/drawing/2014/main" id="{11BB3AFD-9768-0AF6-B29D-4DDDEB3F7CE3}"/>
              </a:ext>
            </a:extLst>
          </p:cNvPr>
          <p:cNvSpPr>
            <a:spLocks noGrp="1"/>
          </p:cNvSpPr>
          <p:nvPr>
            <p:ph type="body" sz="quarter" idx="16" hasCustomPrompt="1"/>
          </p:nvPr>
        </p:nvSpPr>
        <p:spPr>
          <a:xfrm>
            <a:off x="10440000" y="288000"/>
            <a:ext cx="1465200" cy="1944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155653718"/>
      </p:ext>
    </p:extLst>
  </p:cSld>
  <p:clrMapOvr>
    <a:masterClrMapping/>
  </p:clrMapOvr>
  <p:extLst>
    <p:ext uri="{DCECCB84-F9BA-43D5-87BE-67443E8EF086}">
      <p15:sldGuideLst xmlns:p15="http://schemas.microsoft.com/office/powerpoint/2012/main">
        <p15:guide id="1" orient="horz" pos="1502" userDrawn="1">
          <p15:clr>
            <a:srgbClr val="FBAE40"/>
          </p15:clr>
        </p15:guide>
        <p15:guide id="2" orient="horz" pos="1321"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1">
    <p:bg>
      <p:bgPr>
        <a:solidFill>
          <a:srgbClr val="1C304A"/>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ACC1F5"/>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ACC1F5"/>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ACC1F5"/>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ACC1F5"/>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ACC1F5"/>
                </a:solidFill>
              </a:defRPr>
            </a:lvl1pPr>
          </a:lstStyle>
          <a:p>
            <a:r>
              <a:rPr lang="en-US" dirty="0"/>
              <a:t>Headline, 1 line of text</a:t>
            </a:r>
            <a:endParaRPr lang="en-GB" dirty="0"/>
          </a:p>
        </p:txBody>
      </p:sp>
      <p:sp>
        <p:nvSpPr>
          <p:cNvPr id="3" name="Text Placeholder 9">
            <a:extLst>
              <a:ext uri="{FF2B5EF4-FFF2-40B4-BE49-F238E27FC236}">
                <a16:creationId xmlns:a16="http://schemas.microsoft.com/office/drawing/2014/main" id="{2EE3CC3C-989B-3D66-3BEA-3B61E43DBAF8}"/>
              </a:ext>
            </a:extLst>
          </p:cNvPr>
          <p:cNvSpPr>
            <a:spLocks noGrp="1"/>
          </p:cNvSpPr>
          <p:nvPr>
            <p:ph type="body" sz="quarter" idx="17"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5" name="Text Placeholder 7">
            <a:extLst>
              <a:ext uri="{FF2B5EF4-FFF2-40B4-BE49-F238E27FC236}">
                <a16:creationId xmlns:a16="http://schemas.microsoft.com/office/drawing/2014/main" id="{6C370794-3AD1-6486-B208-872DB1457BFA}"/>
              </a:ext>
            </a:extLst>
          </p:cNvPr>
          <p:cNvSpPr>
            <a:spLocks noGrp="1"/>
          </p:cNvSpPr>
          <p:nvPr>
            <p:ph type="body" sz="quarter" idx="18" hasCustomPrompt="1"/>
          </p:nvPr>
        </p:nvSpPr>
        <p:spPr>
          <a:xfrm>
            <a:off x="10440000" y="288000"/>
            <a:ext cx="1465200" cy="1944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468304086"/>
      </p:ext>
    </p:extLst>
  </p:cSld>
  <p:clrMapOvr>
    <a:masterClrMapping/>
  </p:clrMapOvr>
  <p:extLst>
    <p:ext uri="{DCECCB84-F9BA-43D5-87BE-67443E8EF086}">
      <p15:sldGuideLst xmlns:p15="http://schemas.microsoft.com/office/powerpoint/2012/main">
        <p15:guide id="1" orient="horz" pos="1706" userDrawn="1">
          <p15:clr>
            <a:srgbClr val="FBAE40"/>
          </p15:clr>
        </p15:guide>
        <p15:guide id="2" orient="horz" pos="1230" userDrawn="1">
          <p15:clr>
            <a:srgbClr val="FBAE40"/>
          </p15:clr>
        </p15:guide>
        <p15:guide id="3" orient="horz" pos="867"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2 Pictures &amp; Small Bullets 2">
    <p:bg>
      <p:bgPr>
        <a:solidFill>
          <a:srgbClr val="ACC1F5"/>
        </a:solidFill>
        <a:effectLst/>
      </p:bgPr>
    </p:bg>
    <p:spTree>
      <p:nvGrpSpPr>
        <p:cNvPr id="1" name=""/>
        <p:cNvGrpSpPr/>
        <p:nvPr/>
      </p:nvGrpSpPr>
      <p:grpSpPr>
        <a:xfrm>
          <a:off x="0" y="0"/>
          <a:ext cx="0" cy="0"/>
          <a:chOff x="0" y="0"/>
          <a:chExt cx="0" cy="0"/>
        </a:xfrm>
      </p:grpSpPr>
      <p:sp>
        <p:nvSpPr>
          <p:cNvPr id="14" name="Pladsholder til tekst 2">
            <a:extLst>
              <a:ext uri="{FF2B5EF4-FFF2-40B4-BE49-F238E27FC236}">
                <a16:creationId xmlns:a16="http://schemas.microsoft.com/office/drawing/2014/main" id="{D8D850D6-FD8A-8E7A-DC33-F285F44C472E}"/>
              </a:ext>
            </a:extLst>
          </p:cNvPr>
          <p:cNvSpPr>
            <a:spLocks noGrp="1"/>
          </p:cNvSpPr>
          <p:nvPr>
            <p:ph type="body" idx="1" hasCustomPrompt="1"/>
          </p:nvPr>
        </p:nvSpPr>
        <p:spPr>
          <a:xfrm>
            <a:off x="287338" y="1378744"/>
            <a:ext cx="5529262" cy="497190"/>
          </a:xfrm>
          <a:prstGeom prst="rect">
            <a:avLst/>
          </a:prstGeom>
        </p:spPr>
        <p:txBody>
          <a:bodyPr anchor="t">
            <a:noAutofit/>
          </a:bodyPr>
          <a:lstStyle>
            <a:lvl1pPr marL="0" indent="0">
              <a:spcBef>
                <a:spcPts val="0"/>
              </a:spcBef>
              <a:buNone/>
              <a:defRPr sz="3200" b="0">
                <a:solidFill>
                  <a:srgbClr val="1C30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5" name="Pladsholder til tekst 4">
            <a:extLst>
              <a:ext uri="{FF2B5EF4-FFF2-40B4-BE49-F238E27FC236}">
                <a16:creationId xmlns:a16="http://schemas.microsoft.com/office/drawing/2014/main" id="{EC100CF8-FF2F-66D8-2A15-A98709878D4F}"/>
              </a:ext>
            </a:extLst>
          </p:cNvPr>
          <p:cNvSpPr>
            <a:spLocks noGrp="1"/>
          </p:cNvSpPr>
          <p:nvPr>
            <p:ph type="body" sz="quarter" idx="3" hasCustomPrompt="1"/>
          </p:nvPr>
        </p:nvSpPr>
        <p:spPr>
          <a:xfrm>
            <a:off x="6105426" y="1378744"/>
            <a:ext cx="5529262" cy="497191"/>
          </a:xfrm>
          <a:prstGeom prst="rect">
            <a:avLst/>
          </a:prstGeom>
        </p:spPr>
        <p:txBody>
          <a:bodyPr anchor="t">
            <a:noAutofit/>
          </a:bodyPr>
          <a:lstStyle>
            <a:lvl1pPr marL="0" indent="0">
              <a:spcBef>
                <a:spcPts val="0"/>
              </a:spcBef>
              <a:buNone/>
              <a:defRPr sz="3200" b="0">
                <a:solidFill>
                  <a:srgbClr val="1C30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Headline</a:t>
            </a:r>
          </a:p>
        </p:txBody>
      </p:sp>
      <p:sp>
        <p:nvSpPr>
          <p:cNvPr id="17" name="Text Placeholder 16">
            <a:extLst>
              <a:ext uri="{FF2B5EF4-FFF2-40B4-BE49-F238E27FC236}">
                <a16:creationId xmlns:a16="http://schemas.microsoft.com/office/drawing/2014/main" id="{9C8F0931-81A0-C726-A603-351F863D09F2}"/>
              </a:ext>
            </a:extLst>
          </p:cNvPr>
          <p:cNvSpPr>
            <a:spLocks noGrp="1"/>
          </p:cNvSpPr>
          <p:nvPr>
            <p:ph type="body" sz="quarter" idx="15" hasCustomPrompt="1"/>
          </p:nvPr>
        </p:nvSpPr>
        <p:spPr>
          <a:xfrm>
            <a:off x="287338" y="1970201"/>
            <a:ext cx="5529262" cy="706323"/>
          </a:xfrm>
        </p:spPr>
        <p:txBody>
          <a:bodyPr>
            <a:noAutofit/>
          </a:bodyPr>
          <a:lstStyle>
            <a:lvl1pPr marL="216000" indent="-216000">
              <a:spcAft>
                <a:spcPts val="0"/>
              </a:spcAft>
              <a:defRPr sz="1800">
                <a:solidFill>
                  <a:srgbClr val="1C304A"/>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8" name="Text Placeholder 16">
            <a:extLst>
              <a:ext uri="{FF2B5EF4-FFF2-40B4-BE49-F238E27FC236}">
                <a16:creationId xmlns:a16="http://schemas.microsoft.com/office/drawing/2014/main" id="{3BF38246-74FE-7A3A-FA92-396356D6A630}"/>
              </a:ext>
            </a:extLst>
          </p:cNvPr>
          <p:cNvSpPr>
            <a:spLocks noGrp="1"/>
          </p:cNvSpPr>
          <p:nvPr>
            <p:ph type="body" sz="quarter" idx="16" hasCustomPrompt="1"/>
          </p:nvPr>
        </p:nvSpPr>
        <p:spPr>
          <a:xfrm>
            <a:off x="6105427" y="1971629"/>
            <a:ext cx="5529261" cy="706323"/>
          </a:xfrm>
        </p:spPr>
        <p:txBody>
          <a:bodyPr>
            <a:noAutofit/>
          </a:bodyPr>
          <a:lstStyle>
            <a:lvl1pPr marL="216000" indent="-216000">
              <a:spcAft>
                <a:spcPts val="0"/>
              </a:spcAft>
              <a:defRPr sz="1800">
                <a:solidFill>
                  <a:srgbClr val="1C304A"/>
                </a:solidFill>
              </a:defRPr>
            </a:lvl1pPr>
          </a:lstStyle>
          <a:p>
            <a:pPr lvl="0"/>
            <a:r>
              <a:rPr lang="en-US" dirty="0"/>
              <a:t>Small Bullet Example</a:t>
            </a:r>
          </a:p>
          <a:p>
            <a:pPr marL="216000" marR="0" lvl="0" indent="-216000" algn="l" defTabSz="914400" rtl="0" eaLnBrk="1" fontAlgn="auto" latinLnBrk="0" hangingPunct="1">
              <a:lnSpc>
                <a:spcPct val="100000"/>
              </a:lnSpc>
              <a:spcBef>
                <a:spcPts val="600"/>
              </a:spcBef>
              <a:spcAft>
                <a:spcPts val="0"/>
              </a:spcAft>
              <a:buClrTx/>
              <a:buSzTx/>
              <a:buFont typeface="Octave Light" panose="02010404030201040203" pitchFamily="50" charset="0"/>
              <a:buChar char="–"/>
              <a:tabLst/>
              <a:defRPr/>
            </a:pPr>
            <a:r>
              <a:rPr lang="en-US" dirty="0"/>
              <a:t>Small Bullet Example</a:t>
            </a:r>
          </a:p>
          <a:p>
            <a:pPr lvl="0"/>
            <a:endParaRPr lang="en-US" dirty="0"/>
          </a:p>
        </p:txBody>
      </p:sp>
      <p:sp>
        <p:nvSpPr>
          <p:cNvPr id="19" name="Picture Placeholder 11">
            <a:extLst>
              <a:ext uri="{FF2B5EF4-FFF2-40B4-BE49-F238E27FC236}">
                <a16:creationId xmlns:a16="http://schemas.microsoft.com/office/drawing/2014/main" id="{8F753B61-34B5-8B38-1978-0A67AF8612D2}"/>
              </a:ext>
            </a:extLst>
          </p:cNvPr>
          <p:cNvSpPr>
            <a:spLocks noGrp="1"/>
          </p:cNvSpPr>
          <p:nvPr>
            <p:ph type="pic" sz="quarter" idx="13" hasCustomPrompt="1"/>
          </p:nvPr>
        </p:nvSpPr>
        <p:spPr>
          <a:xfrm>
            <a:off x="288000" y="2800348"/>
            <a:ext cx="5806800" cy="343693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0" name="Picture Placeholder 11">
            <a:extLst>
              <a:ext uri="{FF2B5EF4-FFF2-40B4-BE49-F238E27FC236}">
                <a16:creationId xmlns:a16="http://schemas.microsoft.com/office/drawing/2014/main" id="{CCC77E5C-1806-5844-9DB8-C35558179E45}"/>
              </a:ext>
            </a:extLst>
          </p:cNvPr>
          <p:cNvSpPr>
            <a:spLocks noGrp="1"/>
          </p:cNvSpPr>
          <p:nvPr>
            <p:ph type="pic" sz="quarter" idx="14" hasCustomPrompt="1"/>
          </p:nvPr>
        </p:nvSpPr>
        <p:spPr>
          <a:xfrm>
            <a:off x="6094315" y="2800349"/>
            <a:ext cx="5806800" cy="3436939"/>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itle 3">
            <a:extLst>
              <a:ext uri="{FF2B5EF4-FFF2-40B4-BE49-F238E27FC236}">
                <a16:creationId xmlns:a16="http://schemas.microsoft.com/office/drawing/2014/main" id="{F18D5AC6-EAE0-52FA-B750-BD066AE86045}"/>
              </a:ext>
            </a:extLst>
          </p:cNvPr>
          <p:cNvSpPr>
            <a:spLocks noGrp="1"/>
          </p:cNvSpPr>
          <p:nvPr>
            <p:ph type="title" hasCustomPrompt="1"/>
          </p:nvPr>
        </p:nvSpPr>
        <p:spPr>
          <a:xfrm>
            <a:off x="287338" y="287337"/>
            <a:ext cx="8662515" cy="1073183"/>
          </a:xfrm>
        </p:spPr>
        <p:txBody>
          <a:bodyPr/>
          <a:lstStyle>
            <a:lvl1pPr>
              <a:defRPr>
                <a:solidFill>
                  <a:srgbClr val="1C304A"/>
                </a:solidFill>
              </a:defRPr>
            </a:lvl1pPr>
          </a:lstStyle>
          <a:p>
            <a:r>
              <a:rPr lang="en-US" dirty="0"/>
              <a:t>Headline, 1 line of text</a:t>
            </a:r>
            <a:endParaRPr lang="en-GB" dirty="0"/>
          </a:p>
        </p:txBody>
      </p:sp>
      <p:sp>
        <p:nvSpPr>
          <p:cNvPr id="5" name="Text Placeholder 9">
            <a:extLst>
              <a:ext uri="{FF2B5EF4-FFF2-40B4-BE49-F238E27FC236}">
                <a16:creationId xmlns:a16="http://schemas.microsoft.com/office/drawing/2014/main" id="{088281F4-70F9-FF32-E3C3-51FCDAA2586D}"/>
              </a:ext>
            </a:extLst>
          </p:cNvPr>
          <p:cNvSpPr>
            <a:spLocks noGrp="1"/>
          </p:cNvSpPr>
          <p:nvPr>
            <p:ph type="body" sz="quarter" idx="17" hasCustomPrompt="1"/>
          </p:nvPr>
        </p:nvSpPr>
        <p:spPr>
          <a:xfrm>
            <a:off x="8807075" y="6379200"/>
            <a:ext cx="3096000" cy="246221"/>
          </a:xfrm>
        </p:spPr>
        <p:txBody>
          <a:bodyPr anchor="ctr">
            <a:spAutoFit/>
          </a:bodyPr>
          <a:lstStyle>
            <a:lvl1pPr marL="0" indent="0" algn="r">
              <a:buNone/>
              <a:defRPr sz="1600">
                <a:solidFill>
                  <a:srgbClr val="1C304A"/>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52D70A8E-5865-75EA-E081-5C1BBB055172}"/>
              </a:ext>
            </a:extLst>
          </p:cNvPr>
          <p:cNvSpPr>
            <a:spLocks noGrp="1"/>
          </p:cNvSpPr>
          <p:nvPr>
            <p:ph type="body" sz="quarter" idx="18" hasCustomPrompt="1"/>
          </p:nvPr>
        </p:nvSpPr>
        <p:spPr>
          <a:xfrm>
            <a:off x="10440000" y="288000"/>
            <a:ext cx="1465200" cy="1944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973250465"/>
      </p:ext>
    </p:extLst>
  </p:cSld>
  <p:clrMapOvr>
    <a:masterClrMapping/>
  </p:clrMapOvr>
  <p:extLst>
    <p:ext uri="{DCECCB84-F9BA-43D5-87BE-67443E8EF086}">
      <p15:sldGuideLst xmlns:p15="http://schemas.microsoft.com/office/powerpoint/2012/main">
        <p15:guide id="1" orient="horz" pos="1752" userDrawn="1">
          <p15:clr>
            <a:srgbClr val="FBAE40"/>
          </p15:clr>
        </p15:guide>
        <p15:guide id="2" orient="horz" pos="1230" userDrawn="1">
          <p15:clr>
            <a:srgbClr val="FBAE40"/>
          </p15:clr>
        </p15:guide>
        <p15:guide id="3" orient="horz" pos="86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1">
    <p:bg>
      <p:bgPr>
        <a:solidFill>
          <a:srgbClr val="1C304A"/>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ACC1F5"/>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3105"/>
            <a:ext cx="3877200" cy="3902367"/>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0450"/>
            <a:ext cx="3877200" cy="3905021"/>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5" name="Text Placeholder 9">
            <a:extLst>
              <a:ext uri="{FF2B5EF4-FFF2-40B4-BE49-F238E27FC236}">
                <a16:creationId xmlns:a16="http://schemas.microsoft.com/office/drawing/2014/main" id="{1C51E611-0732-66F8-EAF2-B313A3AE295F}"/>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1991E113-B555-2CF8-CF48-C0EC38588E62}"/>
              </a:ext>
            </a:extLst>
          </p:cNvPr>
          <p:cNvSpPr>
            <a:spLocks noGrp="1"/>
          </p:cNvSpPr>
          <p:nvPr>
            <p:ph type="body" sz="quarter" idx="16" hasCustomPrompt="1"/>
          </p:nvPr>
        </p:nvSpPr>
        <p:spPr>
          <a:xfrm>
            <a:off x="10440000" y="288000"/>
            <a:ext cx="1465200" cy="194400"/>
          </a:xfrm>
          <a:blipFill>
            <a:blip r:embed="rId5">
              <a:extLst>
                <a:ext uri="{96DAC541-7B7A-43D3-8B79-37D633B846F1}">
                  <asvg:svgBlip xmlns:asvg="http://schemas.microsoft.com/office/drawing/2016/SVG/main" r:embed="rId6"/>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4175987282"/>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45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edium title intro 2">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F35D8A-857F-AE03-FB46-422161BF7E18}"/>
              </a:ext>
            </a:extLst>
          </p:cNvPr>
          <p:cNvSpPr>
            <a:spLocks noGrp="1"/>
          </p:cNvSpPr>
          <p:nvPr>
            <p:ph type="ctrTitle" hasCustomPrompt="1"/>
          </p:nvPr>
        </p:nvSpPr>
        <p:spPr>
          <a:xfrm>
            <a:off x="287338" y="287339"/>
            <a:ext cx="8653461" cy="3347960"/>
          </a:xfrm>
        </p:spPr>
        <p:txBody>
          <a:bodyPr anchor="t"/>
          <a:lstStyle>
            <a:lvl1pPr algn="l">
              <a:lnSpc>
                <a:spcPct val="85000"/>
              </a:lnSpc>
              <a:defRPr sz="6800">
                <a:solidFill>
                  <a:srgbClr val="326DD9"/>
                </a:solidFill>
              </a:defRPr>
            </a:lvl1pPr>
          </a:lstStyle>
          <a:p>
            <a:r>
              <a:rPr lang="en-GB" dirty="0">
                <a:effectLst/>
              </a:rPr>
              <a:t>Medium intro title (An option for longer titles that span multiple lines)</a:t>
            </a:r>
            <a:endParaRPr lang="en-GB" dirty="0"/>
          </a:p>
        </p:txBody>
      </p:sp>
      <p:pic>
        <p:nvPicPr>
          <p:cNvPr id="5" name="Graphic 4">
            <a:extLst>
              <a:ext uri="{FF2B5EF4-FFF2-40B4-BE49-F238E27FC236}">
                <a16:creationId xmlns:a16="http://schemas.microsoft.com/office/drawing/2014/main" id="{C50F7CBD-9323-E82B-0262-6E90685C4D4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
        <p:nvSpPr>
          <p:cNvPr id="3" name="TextBox 2">
            <a:extLst>
              <a:ext uri="{FF2B5EF4-FFF2-40B4-BE49-F238E27FC236}">
                <a16:creationId xmlns:a16="http://schemas.microsoft.com/office/drawing/2014/main" id="{4A09B084-63EF-D8C7-7F9B-AED61A77F035}"/>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326DD9"/>
                </a:solidFill>
              </a:rPr>
              <a:t>We bring stories to life</a:t>
            </a:r>
          </a:p>
        </p:txBody>
      </p:sp>
      <p:sp>
        <p:nvSpPr>
          <p:cNvPr id="6" name="Text Placeholder 10">
            <a:extLst>
              <a:ext uri="{FF2B5EF4-FFF2-40B4-BE49-F238E27FC236}">
                <a16:creationId xmlns:a16="http://schemas.microsoft.com/office/drawing/2014/main" id="{5AD85B59-E22E-D778-CD5D-FCFFE1AF96EF}"/>
              </a:ext>
            </a:extLst>
          </p:cNvPr>
          <p:cNvSpPr>
            <a:spLocks noGrp="1"/>
          </p:cNvSpPr>
          <p:nvPr>
            <p:ph type="body" sz="quarter" idx="15" hasCustomPrompt="1"/>
          </p:nvPr>
        </p:nvSpPr>
        <p:spPr>
          <a:xfrm>
            <a:off x="287338" y="4020450"/>
            <a:ext cx="888319" cy="184666"/>
          </a:xfrm>
        </p:spPr>
        <p:txBody>
          <a:bodyPr wrap="square" anchor="ctr" anchorCtr="0">
            <a:spAutoFit/>
          </a:bodyPr>
          <a:lstStyle>
            <a:lvl1pPr marL="0" indent="0">
              <a:buNone/>
              <a:defRPr sz="1200">
                <a:solidFill>
                  <a:srgbClr val="326DD9"/>
                </a:solidFill>
              </a:defRPr>
            </a:lvl1pPr>
          </a:lstStyle>
          <a:p>
            <a:pPr lvl="0"/>
            <a:r>
              <a:rPr lang="en-GB" dirty="0"/>
              <a:t>Date</a:t>
            </a:r>
          </a:p>
        </p:txBody>
      </p:sp>
      <p:sp>
        <p:nvSpPr>
          <p:cNvPr id="7" name="Text Placeholder 10">
            <a:extLst>
              <a:ext uri="{FF2B5EF4-FFF2-40B4-BE49-F238E27FC236}">
                <a16:creationId xmlns:a16="http://schemas.microsoft.com/office/drawing/2014/main" id="{75A1D007-5977-EA61-8C15-5E3DFAA1275F}"/>
              </a:ext>
            </a:extLst>
          </p:cNvPr>
          <p:cNvSpPr>
            <a:spLocks noGrp="1"/>
          </p:cNvSpPr>
          <p:nvPr>
            <p:ph type="body" sz="quarter" idx="16" hasCustomPrompt="1"/>
          </p:nvPr>
        </p:nvSpPr>
        <p:spPr>
          <a:xfrm>
            <a:off x="1270563" y="4020450"/>
            <a:ext cx="7670235" cy="184666"/>
          </a:xfrm>
        </p:spPr>
        <p:txBody>
          <a:bodyPr wrap="square" anchor="ctr" anchorCtr="0">
            <a:spAutoFit/>
          </a:bodyPr>
          <a:lstStyle>
            <a:lvl1pPr marL="0" indent="0">
              <a:buNone/>
              <a:defRPr sz="1200">
                <a:solidFill>
                  <a:srgbClr val="326DD9"/>
                </a:solidFill>
              </a:defRPr>
            </a:lvl1pPr>
          </a:lstStyle>
          <a:p>
            <a:pPr lvl="0"/>
            <a:r>
              <a:rPr lang="en-GB" dirty="0"/>
              <a:t>Name Surname</a:t>
            </a:r>
          </a:p>
        </p:txBody>
      </p:sp>
    </p:spTree>
    <p:extLst>
      <p:ext uri="{BB962C8B-B14F-4D97-AF65-F5344CB8AC3E}">
        <p14:creationId xmlns:p14="http://schemas.microsoft.com/office/powerpoint/2010/main" val="2644173600"/>
      </p:ext>
    </p:extLst>
  </p:cSld>
  <p:clrMapOvr>
    <a:masterClrMapping/>
  </p:clrMapOvr>
  <p:extLst>
    <p:ext uri="{DCECCB84-F9BA-43D5-87BE-67443E8EF086}">
      <p15:sldGuideLst xmlns:p15="http://schemas.microsoft.com/office/powerpoint/2012/main">
        <p15:guide id="2" orient="horz" pos="2296"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amp; 3 Pictures 2">
    <p:bg>
      <p:bgPr>
        <a:solidFill>
          <a:srgbClr val="ACC1F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1C304A"/>
                </a:solidFill>
              </a:defRPr>
            </a:lvl1pPr>
          </a:lstStyle>
          <a:p>
            <a:r>
              <a:rPr lang="en-GB" dirty="0">
                <a:effectLst/>
              </a:rPr>
              <a:t>Headline, max two lines of text</a:t>
            </a:r>
            <a:endParaRPr lang="en-GB" dirty="0"/>
          </a:p>
        </p:txBody>
      </p:sp>
      <p:sp>
        <p:nvSpPr>
          <p:cNvPr id="12" name="Picture Placeholder 3">
            <a:extLst>
              <a:ext uri="{FF2B5EF4-FFF2-40B4-BE49-F238E27FC236}">
                <a16:creationId xmlns:a16="http://schemas.microsoft.com/office/drawing/2014/main" id="{390AD895-D16D-03B3-D309-F97D1F0E7A24}"/>
              </a:ext>
            </a:extLst>
          </p:cNvPr>
          <p:cNvSpPr>
            <a:spLocks noGrp="1"/>
          </p:cNvSpPr>
          <p:nvPr>
            <p:ph type="pic" sz="quarter" idx="17" hasCustomPrompt="1"/>
          </p:nvPr>
        </p:nvSpPr>
        <p:spPr>
          <a:xfrm>
            <a:off x="288000" y="2331503"/>
            <a:ext cx="3877200" cy="3903969"/>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2" name="Picture Placeholder 3">
            <a:extLst>
              <a:ext uri="{FF2B5EF4-FFF2-40B4-BE49-F238E27FC236}">
                <a16:creationId xmlns:a16="http://schemas.microsoft.com/office/drawing/2014/main" id="{1DBE36B4-D163-FE82-8AB2-42981703FF3B}"/>
              </a:ext>
            </a:extLst>
          </p:cNvPr>
          <p:cNvSpPr>
            <a:spLocks noGrp="1"/>
          </p:cNvSpPr>
          <p:nvPr>
            <p:ph type="pic" sz="quarter" idx="18" hasCustomPrompt="1"/>
          </p:nvPr>
        </p:nvSpPr>
        <p:spPr>
          <a:xfrm>
            <a:off x="4160487" y="2327564"/>
            <a:ext cx="3877200" cy="3907908"/>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2FB97EEB-FDA3-5F21-6748-9C613F5E0CA5}"/>
              </a:ext>
            </a:extLst>
          </p:cNvPr>
          <p:cNvSpPr>
            <a:spLocks noGrp="1"/>
          </p:cNvSpPr>
          <p:nvPr>
            <p:ph type="pic" sz="quarter" idx="19" hasCustomPrompt="1"/>
          </p:nvPr>
        </p:nvSpPr>
        <p:spPr>
          <a:xfrm>
            <a:off x="8025874" y="2331503"/>
            <a:ext cx="3877200" cy="3903968"/>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5" name="Text Placeholder 9">
            <a:extLst>
              <a:ext uri="{FF2B5EF4-FFF2-40B4-BE49-F238E27FC236}">
                <a16:creationId xmlns:a16="http://schemas.microsoft.com/office/drawing/2014/main" id="{B16A1A73-D033-A044-0F9E-BF833F59DF0A}"/>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1C304A"/>
                </a:solidFill>
              </a:defRPr>
            </a:lvl1pPr>
          </a:lstStyle>
          <a:p>
            <a:pPr lvl="0"/>
            <a:r>
              <a:rPr lang="en-GB" noProof="0" dirty="0"/>
              <a:t>We bring stories to life</a:t>
            </a:r>
          </a:p>
        </p:txBody>
      </p:sp>
      <p:sp>
        <p:nvSpPr>
          <p:cNvPr id="6" name="Text Placeholder 7">
            <a:extLst>
              <a:ext uri="{FF2B5EF4-FFF2-40B4-BE49-F238E27FC236}">
                <a16:creationId xmlns:a16="http://schemas.microsoft.com/office/drawing/2014/main" id="{73000429-2CB3-2207-4A9F-716DFDBFFC89}"/>
              </a:ext>
            </a:extLst>
          </p:cNvPr>
          <p:cNvSpPr>
            <a:spLocks noGrp="1"/>
          </p:cNvSpPr>
          <p:nvPr>
            <p:ph type="body" sz="quarter" idx="16" hasCustomPrompt="1"/>
          </p:nvPr>
        </p:nvSpPr>
        <p:spPr>
          <a:xfrm>
            <a:off x="10440000" y="288000"/>
            <a:ext cx="1465200" cy="194400"/>
          </a:xfrm>
          <a:blipFill>
            <a:blip r:embed="rId5">
              <a:extLst>
                <a:ext uri="{96DAC541-7B7A-43D3-8B79-37D633B846F1}">
                  <asvg:svgBlip xmlns:asvg="http://schemas.microsoft.com/office/drawing/2016/SVG/main" r:embed="rId6"/>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359184381"/>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1457"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1">
    <p:bg>
      <p:bgPr>
        <a:solidFill>
          <a:srgbClr val="1C304A"/>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44570" y="5612463"/>
            <a:ext cx="2664000" cy="470818"/>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ACC1F5"/>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ACC1F5"/>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70082"/>
            <a:ext cx="3902277" cy="2700681"/>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35820" y="2367399"/>
            <a:ext cx="3850630"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7498" y="5241141"/>
            <a:ext cx="2664000" cy="42514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ACC1F5"/>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5565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ACC1F5"/>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9" name="Text Placeholder 9">
            <a:extLst>
              <a:ext uri="{FF2B5EF4-FFF2-40B4-BE49-F238E27FC236}">
                <a16:creationId xmlns:a16="http://schemas.microsoft.com/office/drawing/2014/main" id="{02C297D3-913A-4A17-791E-A02ACADCCD2C}"/>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12" name="Text Placeholder 7">
            <a:extLst>
              <a:ext uri="{FF2B5EF4-FFF2-40B4-BE49-F238E27FC236}">
                <a16:creationId xmlns:a16="http://schemas.microsoft.com/office/drawing/2014/main" id="{5FDC288B-7B1C-0749-C357-498873EDE0F3}"/>
              </a:ext>
            </a:extLst>
          </p:cNvPr>
          <p:cNvSpPr>
            <a:spLocks noGrp="1"/>
          </p:cNvSpPr>
          <p:nvPr>
            <p:ph type="body" sz="quarter" idx="16" hasCustomPrompt="1"/>
          </p:nvPr>
        </p:nvSpPr>
        <p:spPr>
          <a:xfrm>
            <a:off x="10440000" y="288000"/>
            <a:ext cx="1465200" cy="194400"/>
          </a:xfrm>
          <a:blipFill>
            <a:blip r:embed="rId5">
              <a:extLst>
                <a:ext uri="{96DAC541-7B7A-43D3-8B79-37D633B846F1}">
                  <asvg:svgBlip xmlns:asvg="http://schemas.microsoft.com/office/drawing/2016/SVG/main" r:embed="rId6"/>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864708713"/>
      </p:ext>
    </p:extLst>
  </p:cSld>
  <p:clrMapOvr>
    <a:masterClrMapping/>
  </p:clrMapOvr>
  <p:extLst>
    <p:ext uri="{DCECCB84-F9BA-43D5-87BE-67443E8EF086}">
      <p15:sldGuideLst xmlns:p15="http://schemas.microsoft.com/office/powerpoint/2012/main">
        <p15:guide id="1" orient="horz" pos="1480" userDrawn="1">
          <p15:clr>
            <a:srgbClr val="FBAE40"/>
          </p15:clr>
        </p15:guide>
        <p15:guide id="2" orient="horz" pos="129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3 Pictures &amp; small text 2">
    <p:bg>
      <p:bgPr>
        <a:solidFill>
          <a:srgbClr val="ACC1F5"/>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8122268" y="5612463"/>
            <a:ext cx="2664000" cy="398593"/>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1C304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773238"/>
          </a:xfrm>
        </p:spPr>
        <p:txBody>
          <a:bodyPr/>
          <a:lstStyle>
            <a:lvl1pPr>
              <a:defRPr>
                <a:solidFill>
                  <a:srgbClr val="1C304A"/>
                </a:solidFill>
              </a:defRPr>
            </a:lvl1pPr>
          </a:lstStyle>
          <a:p>
            <a:r>
              <a:rPr lang="en-US" dirty="0"/>
              <a:t>Headline, max two lines of text</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7" y="2368170"/>
            <a:ext cx="3902277" cy="2702594"/>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4172988" y="2367288"/>
            <a:ext cx="3857107" cy="340174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8027336" y="2367399"/>
            <a:ext cx="3859114" cy="3085749"/>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309437" y="5241141"/>
            <a:ext cx="2664000" cy="39516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1C304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4170641" y="5913367"/>
            <a:ext cx="2664000" cy="423671"/>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1C304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9" name="Text Placeholder 9">
            <a:extLst>
              <a:ext uri="{FF2B5EF4-FFF2-40B4-BE49-F238E27FC236}">
                <a16:creationId xmlns:a16="http://schemas.microsoft.com/office/drawing/2014/main" id="{0A76BBB4-D638-298A-4F1E-CF3A30D8E102}"/>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1C304A"/>
                </a:solidFill>
              </a:defRPr>
            </a:lvl1pPr>
          </a:lstStyle>
          <a:p>
            <a:pPr lvl="0"/>
            <a:r>
              <a:rPr lang="en-GB" noProof="0" dirty="0"/>
              <a:t>We bring stories to life</a:t>
            </a:r>
          </a:p>
        </p:txBody>
      </p:sp>
      <p:sp>
        <p:nvSpPr>
          <p:cNvPr id="12" name="Text Placeholder 7">
            <a:extLst>
              <a:ext uri="{FF2B5EF4-FFF2-40B4-BE49-F238E27FC236}">
                <a16:creationId xmlns:a16="http://schemas.microsoft.com/office/drawing/2014/main" id="{601E6AFD-2C71-581B-6294-D875394537D0}"/>
              </a:ext>
            </a:extLst>
          </p:cNvPr>
          <p:cNvSpPr>
            <a:spLocks noGrp="1"/>
          </p:cNvSpPr>
          <p:nvPr>
            <p:ph type="body" sz="quarter" idx="16" hasCustomPrompt="1"/>
          </p:nvPr>
        </p:nvSpPr>
        <p:spPr>
          <a:xfrm>
            <a:off x="10440000" y="288000"/>
            <a:ext cx="1465200" cy="194400"/>
          </a:xfrm>
          <a:blipFill>
            <a:blip r:embed="rId5">
              <a:extLst>
                <a:ext uri="{96DAC541-7B7A-43D3-8B79-37D633B846F1}">
                  <asvg:svgBlip xmlns:asvg="http://schemas.microsoft.com/office/drawing/2016/SVG/main" r:embed="rId6"/>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035521737"/>
      </p:ext>
    </p:extLst>
  </p:cSld>
  <p:clrMapOvr>
    <a:masterClrMapping/>
  </p:clrMapOvr>
  <p:extLst>
    <p:ext uri="{DCECCB84-F9BA-43D5-87BE-67443E8EF086}">
      <p15:sldGuideLst xmlns:p15="http://schemas.microsoft.com/office/powerpoint/2012/main">
        <p15:guide id="1" orient="horz" pos="1480" userDrawn="1">
          <p15:clr>
            <a:srgbClr val="FBAE40"/>
          </p15:clr>
        </p15:guide>
        <p15:guide id="2" orient="horz" pos="129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1">
    <p:bg>
      <p:bgPr>
        <a:solidFill>
          <a:srgbClr val="1C304A"/>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83118"/>
          </a:xfrm>
        </p:spPr>
        <p:txBody>
          <a:bodyPr/>
          <a:lstStyle>
            <a:lvl1pPr>
              <a:defRPr>
                <a:solidFill>
                  <a:srgbClr val="ACC1F5"/>
                </a:solidFill>
              </a:defRPr>
            </a:lvl1pPr>
          </a:lstStyle>
          <a:p>
            <a:r>
              <a:rPr lang="en-US" dirty="0"/>
              <a:t>Medium heading</a:t>
            </a:r>
            <a:br>
              <a:rPr lang="en-US" dirty="0"/>
            </a:b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8" name="Text Placeholder 9">
            <a:extLst>
              <a:ext uri="{FF2B5EF4-FFF2-40B4-BE49-F238E27FC236}">
                <a16:creationId xmlns:a16="http://schemas.microsoft.com/office/drawing/2014/main" id="{B8126E19-2F2B-6932-FC50-25ACF117F98F}"/>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10" name="Text Placeholder 7">
            <a:extLst>
              <a:ext uri="{FF2B5EF4-FFF2-40B4-BE49-F238E27FC236}">
                <a16:creationId xmlns:a16="http://schemas.microsoft.com/office/drawing/2014/main" id="{F0C472FF-3EA5-C465-9A14-1710594137FB}"/>
              </a:ext>
            </a:extLst>
          </p:cNvPr>
          <p:cNvSpPr>
            <a:spLocks noGrp="1"/>
          </p:cNvSpPr>
          <p:nvPr>
            <p:ph type="body" sz="quarter" idx="16" hasCustomPrompt="1"/>
          </p:nvPr>
        </p:nvSpPr>
        <p:spPr>
          <a:xfrm>
            <a:off x="10440000" y="288000"/>
            <a:ext cx="1465200" cy="194400"/>
          </a:xfrm>
          <a:blipFill>
            <a:blip r:embed="rId6">
              <a:extLst>
                <a:ext uri="{96DAC541-7B7A-43D3-8B79-37D633B846F1}">
                  <asvg:svgBlip xmlns:asvg="http://schemas.microsoft.com/office/drawing/2016/SVG/main" r:embed="rId7"/>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385869971"/>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35" userDrawn="1">
          <p15:clr>
            <a:srgbClr val="FBAE40"/>
          </p15:clr>
        </p15:guide>
        <p15:guide id="3" orient="horz" pos="1139"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amp; 4 Pictures 2">
    <p:bg>
      <p:bgPr>
        <a:solidFill>
          <a:srgbClr val="ACC1F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83117"/>
          </a:xfrm>
        </p:spPr>
        <p:txBody>
          <a:bodyPr/>
          <a:lstStyle>
            <a:lvl1pPr>
              <a:defRPr>
                <a:solidFill>
                  <a:srgbClr val="1C304A"/>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16634" cy="4444775"/>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0"/>
            <a:ext cx="2904042" cy="4444775"/>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800000"/>
            <a:ext cx="2908800" cy="4444775"/>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9" name="Picture Placeholder 3">
            <a:extLst>
              <a:ext uri="{FF2B5EF4-FFF2-40B4-BE49-F238E27FC236}">
                <a16:creationId xmlns:a16="http://schemas.microsoft.com/office/drawing/2014/main" id="{C41D9ED9-C553-0EA1-4F3D-9B0D77E78F26}"/>
              </a:ext>
            </a:extLst>
          </p:cNvPr>
          <p:cNvSpPr>
            <a:spLocks noGrp="1"/>
          </p:cNvSpPr>
          <p:nvPr>
            <p:ph type="pic" sz="quarter" idx="20" hasCustomPrompt="1"/>
          </p:nvPr>
        </p:nvSpPr>
        <p:spPr>
          <a:xfrm>
            <a:off x="8999464" y="1800000"/>
            <a:ext cx="2903611" cy="4444775"/>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8" name="Text Placeholder 9">
            <a:extLst>
              <a:ext uri="{FF2B5EF4-FFF2-40B4-BE49-F238E27FC236}">
                <a16:creationId xmlns:a16="http://schemas.microsoft.com/office/drawing/2014/main" id="{FBD109B9-9577-9A63-17F1-1101C03D02B6}"/>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1C304A"/>
                </a:solidFill>
              </a:defRPr>
            </a:lvl1pPr>
          </a:lstStyle>
          <a:p>
            <a:pPr lvl="0"/>
            <a:r>
              <a:rPr lang="en-GB" noProof="0" dirty="0"/>
              <a:t>We bring stories to life</a:t>
            </a:r>
          </a:p>
        </p:txBody>
      </p:sp>
      <p:sp>
        <p:nvSpPr>
          <p:cNvPr id="10" name="Text Placeholder 7">
            <a:extLst>
              <a:ext uri="{FF2B5EF4-FFF2-40B4-BE49-F238E27FC236}">
                <a16:creationId xmlns:a16="http://schemas.microsoft.com/office/drawing/2014/main" id="{2785BB61-20A5-047A-043A-D19CE7837070}"/>
              </a:ext>
            </a:extLst>
          </p:cNvPr>
          <p:cNvSpPr>
            <a:spLocks noGrp="1"/>
          </p:cNvSpPr>
          <p:nvPr>
            <p:ph type="body" sz="quarter" idx="16" hasCustomPrompt="1"/>
          </p:nvPr>
        </p:nvSpPr>
        <p:spPr>
          <a:xfrm>
            <a:off x="10440000" y="288000"/>
            <a:ext cx="1465200" cy="194400"/>
          </a:xfrm>
          <a:blipFill>
            <a:blip r:embed="rId6">
              <a:extLst>
                <a:ext uri="{96DAC541-7B7A-43D3-8B79-37D633B846F1}">
                  <asvg:svgBlip xmlns:asvg="http://schemas.microsoft.com/office/drawing/2016/SVG/main" r:embed="rId7"/>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1705844600"/>
      </p:ext>
    </p:extLst>
  </p:cSld>
  <p:clrMapOvr>
    <a:masterClrMapping/>
  </p:clrMapOvr>
  <p:extLst>
    <p:ext uri="{DCECCB84-F9BA-43D5-87BE-67443E8EF086}">
      <p15:sldGuideLst xmlns:p15="http://schemas.microsoft.com/office/powerpoint/2012/main">
        <p15:guide id="1" orient="horz" pos="3929">
          <p15:clr>
            <a:srgbClr val="FBAE40"/>
          </p15:clr>
        </p15:guide>
        <p15:guide id="2" orient="horz" pos="935" userDrawn="1">
          <p15:clr>
            <a:srgbClr val="FBAE40"/>
          </p15:clr>
        </p15:guide>
        <p15:guide id="3" orient="horz" pos="1139"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1">
    <p:bg>
      <p:bgPr>
        <a:solidFill>
          <a:srgbClr val="1C304A"/>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104112" y="6054996"/>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ACC1F5"/>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207831"/>
          </a:xfrm>
        </p:spPr>
        <p:txBody>
          <a:bodyPr/>
          <a:lstStyle>
            <a:lvl1pPr>
              <a:defRPr>
                <a:solidFill>
                  <a:srgbClr val="ACC1F5"/>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8596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ACC1F5"/>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4581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ACC1F5"/>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75444" y="4473470"/>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ACC1F5"/>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7" name="Text Placeholder 9">
            <a:extLst>
              <a:ext uri="{FF2B5EF4-FFF2-40B4-BE49-F238E27FC236}">
                <a16:creationId xmlns:a16="http://schemas.microsoft.com/office/drawing/2014/main" id="{1A5DBFAD-86BE-3FF2-7A4A-ED1AB69C313F}"/>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ACC1F5"/>
                </a:solidFill>
              </a:defRPr>
            </a:lvl1pPr>
          </a:lstStyle>
          <a:p>
            <a:pPr lvl="0"/>
            <a:r>
              <a:rPr lang="en-GB" noProof="0" dirty="0"/>
              <a:t>We bring stories to life</a:t>
            </a:r>
          </a:p>
        </p:txBody>
      </p:sp>
      <p:sp>
        <p:nvSpPr>
          <p:cNvPr id="18" name="Text Placeholder 7">
            <a:extLst>
              <a:ext uri="{FF2B5EF4-FFF2-40B4-BE49-F238E27FC236}">
                <a16:creationId xmlns:a16="http://schemas.microsoft.com/office/drawing/2014/main" id="{928A3859-F9A7-3C58-927D-1FF3EB1F0579}"/>
              </a:ext>
            </a:extLst>
          </p:cNvPr>
          <p:cNvSpPr>
            <a:spLocks noGrp="1"/>
          </p:cNvSpPr>
          <p:nvPr>
            <p:ph type="body" sz="quarter" idx="16" hasCustomPrompt="1"/>
          </p:nvPr>
        </p:nvSpPr>
        <p:spPr>
          <a:xfrm>
            <a:off x="10440000" y="288000"/>
            <a:ext cx="1465200" cy="194400"/>
          </a:xfrm>
          <a:blipFill>
            <a:blip r:embed="rId6">
              <a:extLst>
                <a:ext uri="{96DAC541-7B7A-43D3-8B79-37D633B846F1}">
                  <asvg:svgBlip xmlns:asvg="http://schemas.microsoft.com/office/drawing/2016/SVG/main" r:embed="rId7"/>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3349411836"/>
      </p:ext>
    </p:extLst>
  </p:cSld>
  <p:clrMapOvr>
    <a:masterClrMapping/>
  </p:clrMapOvr>
  <p:extLst>
    <p:ext uri="{DCECCB84-F9BA-43D5-87BE-67443E8EF086}">
      <p15:sldGuideLst xmlns:p15="http://schemas.microsoft.com/office/powerpoint/2012/main">
        <p15:guide id="1" orient="horz" pos="958" userDrawn="1">
          <p15:clr>
            <a:srgbClr val="FBAE40"/>
          </p15:clr>
        </p15:guide>
        <p15:guide id="2" orient="horz" pos="1139"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4 Pictures &amp; small text 2">
    <p:bg>
      <p:bgPr>
        <a:solidFill>
          <a:srgbClr val="ACC1F5"/>
        </a:solidFill>
        <a:effectLst/>
      </p:bgPr>
    </p:bg>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F3D6EB5D-5184-3E00-4378-C09D39A8A034}"/>
              </a:ext>
            </a:extLst>
          </p:cNvPr>
          <p:cNvSpPr>
            <a:spLocks noGrp="1"/>
          </p:cNvSpPr>
          <p:nvPr>
            <p:ph type="body" sz="quarter" idx="26" hasCustomPrompt="1"/>
          </p:nvPr>
        </p:nvSpPr>
        <p:spPr>
          <a:xfrm>
            <a:off x="6098578" y="6037319"/>
            <a:ext cx="2664000" cy="528039"/>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1C304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7" name="Title 6">
            <a:extLst>
              <a:ext uri="{FF2B5EF4-FFF2-40B4-BE49-F238E27FC236}">
                <a16:creationId xmlns:a16="http://schemas.microsoft.com/office/drawing/2014/main" id="{527950CD-7048-1456-EAB8-19CC8B54F7C5}"/>
              </a:ext>
            </a:extLst>
          </p:cNvPr>
          <p:cNvSpPr>
            <a:spLocks noGrp="1"/>
          </p:cNvSpPr>
          <p:nvPr>
            <p:ph type="title" hasCustomPrompt="1"/>
          </p:nvPr>
        </p:nvSpPr>
        <p:spPr>
          <a:xfrm>
            <a:off x="287338" y="287337"/>
            <a:ext cx="8662515" cy="1194222"/>
          </a:xfrm>
        </p:spPr>
        <p:txBody>
          <a:bodyPr/>
          <a:lstStyle>
            <a:lvl1pPr>
              <a:defRPr>
                <a:solidFill>
                  <a:srgbClr val="1C304A"/>
                </a:solidFill>
              </a:defRPr>
            </a:lvl1pPr>
          </a:lstStyle>
          <a:p>
            <a:r>
              <a:rPr lang="en-US" dirty="0"/>
              <a:t>Medium heading</a:t>
            </a:r>
            <a:endParaRPr lang="en-GB" dirty="0"/>
          </a:p>
        </p:txBody>
      </p:sp>
      <p:sp>
        <p:nvSpPr>
          <p:cNvPr id="2" name="Picture Placeholder 3">
            <a:extLst>
              <a:ext uri="{FF2B5EF4-FFF2-40B4-BE49-F238E27FC236}">
                <a16:creationId xmlns:a16="http://schemas.microsoft.com/office/drawing/2014/main" id="{4642E637-5047-9A91-4F9B-EB884F55C156}"/>
              </a:ext>
            </a:extLst>
          </p:cNvPr>
          <p:cNvSpPr>
            <a:spLocks noGrp="1"/>
          </p:cNvSpPr>
          <p:nvPr>
            <p:ph type="pic" sz="quarter" idx="17" hasCustomPrompt="1"/>
          </p:nvPr>
        </p:nvSpPr>
        <p:spPr>
          <a:xfrm>
            <a:off x="287338" y="1800000"/>
            <a:ext cx="2905200" cy="2768400"/>
          </a:xfrm>
          <a:blipFill>
            <a:blip r:embed="rId2"/>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3" name="Picture Placeholder 3">
            <a:extLst>
              <a:ext uri="{FF2B5EF4-FFF2-40B4-BE49-F238E27FC236}">
                <a16:creationId xmlns:a16="http://schemas.microsoft.com/office/drawing/2014/main" id="{CB892E6F-58B0-60DF-F821-D76D52FEBCA1}"/>
              </a:ext>
            </a:extLst>
          </p:cNvPr>
          <p:cNvSpPr>
            <a:spLocks noGrp="1"/>
          </p:cNvSpPr>
          <p:nvPr>
            <p:ph type="pic" sz="quarter" idx="18" hasCustomPrompt="1"/>
          </p:nvPr>
        </p:nvSpPr>
        <p:spPr>
          <a:xfrm>
            <a:off x="3191380" y="1800001"/>
            <a:ext cx="2905200" cy="3401586"/>
          </a:xfrm>
          <a:blipFill>
            <a:blip r:embed="rId3"/>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6" name="Picture Placeholder 3">
            <a:extLst>
              <a:ext uri="{FF2B5EF4-FFF2-40B4-BE49-F238E27FC236}">
                <a16:creationId xmlns:a16="http://schemas.microsoft.com/office/drawing/2014/main" id="{D109316E-6134-0A99-19D5-7F88C1B3871F}"/>
              </a:ext>
            </a:extLst>
          </p:cNvPr>
          <p:cNvSpPr>
            <a:spLocks noGrp="1"/>
          </p:cNvSpPr>
          <p:nvPr>
            <p:ph type="pic" sz="quarter" idx="19" hasCustomPrompt="1"/>
          </p:nvPr>
        </p:nvSpPr>
        <p:spPr>
          <a:xfrm>
            <a:off x="6095422" y="1799999"/>
            <a:ext cx="2905200" cy="4106126"/>
          </a:xfrm>
          <a:blipFill>
            <a:blip r:embed="rId4"/>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4" name="Text Placeholder 15">
            <a:extLst>
              <a:ext uri="{FF2B5EF4-FFF2-40B4-BE49-F238E27FC236}">
                <a16:creationId xmlns:a16="http://schemas.microsoft.com/office/drawing/2014/main" id="{68968879-F57F-FADB-20A2-9D2FABC23924}"/>
              </a:ext>
            </a:extLst>
          </p:cNvPr>
          <p:cNvSpPr>
            <a:spLocks noGrp="1"/>
          </p:cNvSpPr>
          <p:nvPr>
            <p:ph type="body" sz="quarter" idx="21" hasCustomPrompt="1"/>
          </p:nvPr>
        </p:nvSpPr>
        <p:spPr>
          <a:xfrm>
            <a:off x="296390" y="4699837"/>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1C304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5" name="Text Placeholder 15">
            <a:extLst>
              <a:ext uri="{FF2B5EF4-FFF2-40B4-BE49-F238E27FC236}">
                <a16:creationId xmlns:a16="http://schemas.microsoft.com/office/drawing/2014/main" id="{18793D94-DA1A-ED66-F711-16C6E161F158}"/>
              </a:ext>
            </a:extLst>
          </p:cNvPr>
          <p:cNvSpPr>
            <a:spLocks noGrp="1"/>
          </p:cNvSpPr>
          <p:nvPr>
            <p:ph type="body" sz="quarter" idx="25" hasCustomPrompt="1"/>
          </p:nvPr>
        </p:nvSpPr>
        <p:spPr>
          <a:xfrm>
            <a:off x="3191380" y="5327688"/>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1C304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2" name="Text Placeholder 15">
            <a:extLst>
              <a:ext uri="{FF2B5EF4-FFF2-40B4-BE49-F238E27FC236}">
                <a16:creationId xmlns:a16="http://schemas.microsoft.com/office/drawing/2014/main" id="{0CE88184-23D0-1487-8503-E4E36E08E7C1}"/>
              </a:ext>
            </a:extLst>
          </p:cNvPr>
          <p:cNvSpPr>
            <a:spLocks noGrp="1"/>
          </p:cNvSpPr>
          <p:nvPr>
            <p:ph type="body" sz="quarter" idx="27" hasCustomPrompt="1"/>
          </p:nvPr>
        </p:nvSpPr>
        <p:spPr>
          <a:xfrm>
            <a:off x="9050269" y="4455209"/>
            <a:ext cx="2664000" cy="679425"/>
          </a:xfrm>
        </p:spPr>
        <p:txBody>
          <a:bodyPr>
            <a:noAutofit/>
          </a:bodyPr>
          <a:lstStyle>
            <a:lvl1pPr marL="0" indent="0">
              <a:lnSpc>
                <a:spcPct val="100000"/>
              </a:lnSpc>
              <a:spcBef>
                <a:spcPts val="0"/>
              </a:spcBef>
              <a:spcAft>
                <a:spcPts val="0"/>
              </a:spcAft>
              <a:buFont typeface="Octave Light" panose="02010404030201040203" pitchFamily="50" charset="0"/>
              <a:buNone/>
              <a:defRPr sz="1800">
                <a:solidFill>
                  <a:srgbClr val="1C304A"/>
                </a:solidFill>
                <a:latin typeface="+mn-lt"/>
                <a:ea typeface="Octave Medium" panose="02010604030201040203" pitchFamily="50" charset="0"/>
              </a:defRPr>
            </a:lvl1pPr>
            <a:lvl2pPr marL="144000" indent="-144000">
              <a:lnSpc>
                <a:spcPct val="100000"/>
              </a:lnSpc>
              <a:spcAft>
                <a:spcPts val="0"/>
              </a:spcAft>
              <a:buFont typeface="Octave Light" panose="02010404030201040203" pitchFamily="50" charset="0"/>
              <a:buChar char="–"/>
              <a:defRPr sz="1200">
                <a:solidFill>
                  <a:schemeClr val="bg1"/>
                </a:solidFill>
              </a:defRPr>
            </a:lvl2pPr>
            <a:lvl3pPr marL="288000" indent="-144000">
              <a:lnSpc>
                <a:spcPct val="100000"/>
              </a:lnSpc>
              <a:spcAft>
                <a:spcPts val="0"/>
              </a:spcAft>
              <a:buFont typeface="Octave Light" panose="02010404030201040203" pitchFamily="50" charset="0"/>
              <a:buChar char="‒"/>
              <a:defRPr sz="1000">
                <a:solidFill>
                  <a:schemeClr val="bg1"/>
                </a:solidFill>
              </a:defRPr>
            </a:lvl3pPr>
            <a:lvl4pPr marL="432000" indent="-142875">
              <a:lnSpc>
                <a:spcPct val="100000"/>
              </a:lnSpc>
              <a:spcAft>
                <a:spcPts val="0"/>
              </a:spcAft>
              <a:buFont typeface="Octave Light" panose="02010404030201040203" pitchFamily="50" charset="0"/>
              <a:buChar char="‒"/>
              <a:defRPr sz="1000">
                <a:solidFill>
                  <a:schemeClr val="bg1"/>
                </a:solidFill>
              </a:defRPr>
            </a:lvl4pPr>
            <a:lvl5pPr marL="576000" indent="-142875">
              <a:lnSpc>
                <a:spcPct val="100000"/>
              </a:lnSpc>
              <a:spcAft>
                <a:spcPts val="0"/>
              </a:spcAft>
              <a:buFont typeface="Octave Light" panose="02010404030201040203" pitchFamily="50" charset="0"/>
              <a:buChar char="‒"/>
              <a:defRPr sz="1000">
                <a:solidFill>
                  <a:schemeClr val="bg1"/>
                </a:solidFill>
              </a:defRPr>
            </a:lvl5pPr>
          </a:lstStyle>
          <a:p>
            <a:pPr lvl="0"/>
            <a:r>
              <a:rPr lang="en-US" dirty="0"/>
              <a:t>Text goes here</a:t>
            </a:r>
          </a:p>
        </p:txBody>
      </p:sp>
      <p:sp>
        <p:nvSpPr>
          <p:cNvPr id="13" name="Picture Placeholder 3">
            <a:extLst>
              <a:ext uri="{FF2B5EF4-FFF2-40B4-BE49-F238E27FC236}">
                <a16:creationId xmlns:a16="http://schemas.microsoft.com/office/drawing/2014/main" id="{BAC17E9C-D0B6-ACC3-D788-A945F5DB338A}"/>
              </a:ext>
            </a:extLst>
          </p:cNvPr>
          <p:cNvSpPr>
            <a:spLocks noGrp="1"/>
          </p:cNvSpPr>
          <p:nvPr>
            <p:ph type="pic" sz="quarter" idx="20" hasCustomPrompt="1"/>
          </p:nvPr>
        </p:nvSpPr>
        <p:spPr>
          <a:xfrm>
            <a:off x="8999464" y="1800001"/>
            <a:ext cx="2903611" cy="2532156"/>
          </a:xfrm>
          <a:blipFill>
            <a:blip r:embed="rId5"/>
            <a:stretch>
              <a:fillRect/>
            </a:stretch>
          </a:blipFill>
        </p:spPr>
        <p:txBody>
          <a:bodyPr/>
          <a:lstStyle>
            <a:lvl1pPr marL="0" indent="0" algn="ctr">
              <a:buNone/>
              <a:defRPr>
                <a:solidFill>
                  <a:schemeClr val="bg1"/>
                </a:solidFill>
              </a:defRPr>
            </a:lvl1pPr>
          </a:lstStyle>
          <a:p>
            <a:r>
              <a:rPr lang="en-GB" dirty="0"/>
              <a:t>Click icon to add picture</a:t>
            </a:r>
          </a:p>
        </p:txBody>
      </p:sp>
      <p:sp>
        <p:nvSpPr>
          <p:cNvPr id="15" name="Text Placeholder 9">
            <a:extLst>
              <a:ext uri="{FF2B5EF4-FFF2-40B4-BE49-F238E27FC236}">
                <a16:creationId xmlns:a16="http://schemas.microsoft.com/office/drawing/2014/main" id="{3746AC29-66DE-1669-5315-7670B43BDC9A}"/>
              </a:ext>
            </a:extLst>
          </p:cNvPr>
          <p:cNvSpPr>
            <a:spLocks noGrp="1"/>
          </p:cNvSpPr>
          <p:nvPr>
            <p:ph type="body" sz="quarter" idx="15" hasCustomPrompt="1"/>
          </p:nvPr>
        </p:nvSpPr>
        <p:spPr>
          <a:xfrm>
            <a:off x="8807075" y="6379200"/>
            <a:ext cx="3096000" cy="246221"/>
          </a:xfrm>
        </p:spPr>
        <p:txBody>
          <a:bodyPr anchor="ctr">
            <a:spAutoFit/>
          </a:bodyPr>
          <a:lstStyle>
            <a:lvl1pPr marL="0" indent="0" algn="r">
              <a:buNone/>
              <a:defRPr sz="1600">
                <a:solidFill>
                  <a:srgbClr val="1C304A"/>
                </a:solidFill>
              </a:defRPr>
            </a:lvl1pPr>
          </a:lstStyle>
          <a:p>
            <a:pPr lvl="0"/>
            <a:r>
              <a:rPr lang="en-GB" noProof="0" dirty="0"/>
              <a:t>We bring stories to life</a:t>
            </a:r>
          </a:p>
        </p:txBody>
      </p:sp>
      <p:sp>
        <p:nvSpPr>
          <p:cNvPr id="16" name="Text Placeholder 7">
            <a:extLst>
              <a:ext uri="{FF2B5EF4-FFF2-40B4-BE49-F238E27FC236}">
                <a16:creationId xmlns:a16="http://schemas.microsoft.com/office/drawing/2014/main" id="{6601A690-63E4-8490-5864-18D26323BA68}"/>
              </a:ext>
            </a:extLst>
          </p:cNvPr>
          <p:cNvSpPr>
            <a:spLocks noGrp="1"/>
          </p:cNvSpPr>
          <p:nvPr>
            <p:ph type="body" sz="quarter" idx="16" hasCustomPrompt="1"/>
          </p:nvPr>
        </p:nvSpPr>
        <p:spPr>
          <a:xfrm>
            <a:off x="10440000" y="288000"/>
            <a:ext cx="1465200" cy="194400"/>
          </a:xfrm>
          <a:blipFill>
            <a:blip r:embed="rId6">
              <a:extLst>
                <a:ext uri="{96DAC541-7B7A-43D3-8B79-37D633B846F1}">
                  <asvg:svgBlip xmlns:asvg="http://schemas.microsoft.com/office/drawing/2016/SVG/main" r:embed="rId7"/>
                </a:ext>
              </a:extLst>
            </a:blip>
            <a:stretch>
              <a:fillRect/>
            </a:stretch>
          </a:blipFill>
        </p:spPr>
        <p:txBody>
          <a:bodyPr>
            <a:normAutofit/>
          </a:bodyPr>
          <a:lstStyle>
            <a:lvl1pPr marL="0" indent="0">
              <a:buNone/>
              <a:defRPr sz="1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887358514"/>
      </p:ext>
    </p:extLst>
  </p:cSld>
  <p:clrMapOvr>
    <a:masterClrMapping/>
  </p:clrMapOvr>
  <p:extLst>
    <p:ext uri="{DCECCB84-F9BA-43D5-87BE-67443E8EF086}">
      <p15:sldGuideLst xmlns:p15="http://schemas.microsoft.com/office/powerpoint/2012/main">
        <p15:guide id="1" orient="horz" pos="1139" userDrawn="1">
          <p15:clr>
            <a:srgbClr val="FBAE40"/>
          </p15:clr>
        </p15:guide>
        <p15:guide id="2" orient="horz" pos="935"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rgbClr val="EEF3FD"/>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1C304A"/>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18448"/>
            <a:ext cx="8653462" cy="918839"/>
          </a:xfrm>
          <a:prstGeom prst="rect">
            <a:avLst/>
          </a:prstGeom>
        </p:spPr>
        <p:txBody>
          <a:bodyPr anchor="b">
            <a:noAutofit/>
          </a:bodyPr>
          <a:lstStyle>
            <a:lvl1pPr marL="0" indent="0">
              <a:lnSpc>
                <a:spcPct val="85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0644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44367"/>
            <a:ext cx="1346400" cy="430887"/>
          </a:xfrm>
        </p:spPr>
        <p:txBody>
          <a:bodyPr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0644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0644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0644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1C304A"/>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104163206"/>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3498" userDrawn="1">
          <p15:clr>
            <a:srgbClr val="FBAE40"/>
          </p15:clr>
        </p15:guide>
        <p15:guide id="3" orient="horz" pos="2137"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bg1"/>
        </a:solidFill>
        <a:effectLst/>
      </p:bgPr>
    </p:bg>
    <p:spTree>
      <p:nvGrpSpPr>
        <p:cNvPr id="1" name=""/>
        <p:cNvGrpSpPr/>
        <p:nvPr/>
      </p:nvGrpSpPr>
      <p:grpSpPr>
        <a:xfrm>
          <a:off x="0" y="0"/>
          <a:ext cx="0" cy="0"/>
          <a:chOff x="0" y="0"/>
          <a:chExt cx="0" cy="0"/>
        </a:xfrm>
      </p:grpSpPr>
      <p:sp>
        <p:nvSpPr>
          <p:cNvPr id="13"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9124813" y="2952470"/>
            <a:ext cx="1346400" cy="430887"/>
          </a:xfrm>
        </p:spPr>
        <p:txBody>
          <a:bodyPr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773238"/>
          </a:xfrm>
        </p:spPr>
        <p:txBody>
          <a:bodyPr/>
          <a:lstStyle>
            <a:lvl1pPr>
              <a:defRPr>
                <a:solidFill>
                  <a:srgbClr val="1C304A"/>
                </a:solidFill>
              </a:defRPr>
            </a:lvl1pPr>
          </a:lstStyle>
          <a:p>
            <a:r>
              <a:rPr lang="en-GB" dirty="0">
                <a:effectLst/>
              </a:rPr>
              <a:t>Headline, max two lines of text</a:t>
            </a:r>
            <a:endParaRPr lang="en-GB" dirty="0"/>
          </a:p>
        </p:txBody>
      </p:sp>
      <p:sp>
        <p:nvSpPr>
          <p:cNvPr id="5" name="Pladsholder til tekst 2">
            <a:extLst>
              <a:ext uri="{FF2B5EF4-FFF2-40B4-BE49-F238E27FC236}">
                <a16:creationId xmlns:a16="http://schemas.microsoft.com/office/drawing/2014/main" id="{986DDA68-0FFF-8567-C25B-F3442AED05C7}"/>
              </a:ext>
            </a:extLst>
          </p:cNvPr>
          <p:cNvSpPr>
            <a:spLocks noGrp="1"/>
          </p:cNvSpPr>
          <p:nvPr>
            <p:ph type="body" idx="1" hasCustomPrompt="1"/>
          </p:nvPr>
        </p:nvSpPr>
        <p:spPr>
          <a:xfrm>
            <a:off x="287338" y="5318448"/>
            <a:ext cx="8653462" cy="918839"/>
          </a:xfrm>
          <a:prstGeom prst="rect">
            <a:avLst/>
          </a:prstGeom>
        </p:spPr>
        <p:txBody>
          <a:bodyPr anchor="b">
            <a:noAutofit/>
          </a:bodyPr>
          <a:lstStyle>
            <a:lvl1pPr marL="0" indent="0">
              <a:lnSpc>
                <a:spcPct val="85000"/>
              </a:lnSpc>
              <a:spcBef>
                <a:spcPts val="0"/>
              </a:spcBef>
              <a:spcAft>
                <a:spcPts val="0"/>
              </a:spcAft>
              <a:buNone/>
              <a:defRPr sz="1800">
                <a:solidFill>
                  <a:srgbClr val="1C304A"/>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Additional text goes here</a:t>
            </a:r>
          </a:p>
        </p:txBody>
      </p:sp>
      <p:sp>
        <p:nvSpPr>
          <p:cNvPr id="7"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563917" y="2955996"/>
            <a:ext cx="1346400" cy="430887"/>
          </a:xfrm>
        </p:spPr>
        <p:txBody>
          <a:bodyPr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9" name="Pladsholder til tekst 2">
            <a:extLst>
              <a:ext uri="{FF2B5EF4-FFF2-40B4-BE49-F238E27FC236}">
                <a16:creationId xmlns:a16="http://schemas.microsoft.com/office/drawing/2014/main" id="{69CDAF47-AD46-C058-039F-9BCC00C00202}"/>
              </a:ext>
            </a:extLst>
          </p:cNvPr>
          <p:cNvSpPr>
            <a:spLocks noGrp="1"/>
          </p:cNvSpPr>
          <p:nvPr>
            <p:ph type="body" idx="17" hasCustomPrompt="1"/>
          </p:nvPr>
        </p:nvSpPr>
        <p:spPr>
          <a:xfrm>
            <a:off x="178723" y="460644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Q1</a:t>
            </a:r>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417553" y="2955996"/>
            <a:ext cx="1346400" cy="430887"/>
          </a:xfrm>
        </p:spPr>
        <p:txBody>
          <a:bodyPr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2"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6301162" y="2944367"/>
            <a:ext cx="1346400" cy="430887"/>
          </a:xfrm>
        </p:spPr>
        <p:txBody>
          <a:bodyPr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Date</a:t>
            </a:r>
          </a:p>
          <a:p>
            <a:pPr lvl="1"/>
            <a:r>
              <a:rPr lang="en-GB" dirty="0"/>
              <a:t>Text</a:t>
            </a:r>
          </a:p>
        </p:txBody>
      </p:sp>
      <p:sp>
        <p:nvSpPr>
          <p:cNvPr id="14" name="Pladsholder til tekst 2">
            <a:extLst>
              <a:ext uri="{FF2B5EF4-FFF2-40B4-BE49-F238E27FC236}">
                <a16:creationId xmlns:a16="http://schemas.microsoft.com/office/drawing/2014/main" id="{254F5FD8-2F6F-95F9-0D16-2EEFC9BD7587}"/>
              </a:ext>
            </a:extLst>
          </p:cNvPr>
          <p:cNvSpPr>
            <a:spLocks noGrp="1"/>
          </p:cNvSpPr>
          <p:nvPr>
            <p:ph type="body" idx="21" hasCustomPrompt="1"/>
          </p:nvPr>
        </p:nvSpPr>
        <p:spPr>
          <a:xfrm>
            <a:off x="3032355" y="460644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Q2</a:t>
            </a:r>
          </a:p>
        </p:txBody>
      </p:sp>
      <p:sp>
        <p:nvSpPr>
          <p:cNvPr id="15" name="Pladsholder til tekst 2">
            <a:extLst>
              <a:ext uri="{FF2B5EF4-FFF2-40B4-BE49-F238E27FC236}">
                <a16:creationId xmlns:a16="http://schemas.microsoft.com/office/drawing/2014/main" id="{2643C6A4-02B9-B0FF-A81F-08566E49C9EE}"/>
              </a:ext>
            </a:extLst>
          </p:cNvPr>
          <p:cNvSpPr>
            <a:spLocks noGrp="1"/>
          </p:cNvSpPr>
          <p:nvPr>
            <p:ph type="body" idx="22" hasCustomPrompt="1"/>
          </p:nvPr>
        </p:nvSpPr>
        <p:spPr>
          <a:xfrm>
            <a:off x="5960937" y="460644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Q3</a:t>
            </a:r>
          </a:p>
        </p:txBody>
      </p:sp>
      <p:sp>
        <p:nvSpPr>
          <p:cNvPr id="16" name="Pladsholder til tekst 2">
            <a:extLst>
              <a:ext uri="{FF2B5EF4-FFF2-40B4-BE49-F238E27FC236}">
                <a16:creationId xmlns:a16="http://schemas.microsoft.com/office/drawing/2014/main" id="{98E0E85C-F56E-17C4-B508-7752038EB1E7}"/>
              </a:ext>
            </a:extLst>
          </p:cNvPr>
          <p:cNvSpPr>
            <a:spLocks noGrp="1"/>
          </p:cNvSpPr>
          <p:nvPr>
            <p:ph type="body" idx="23" hasCustomPrompt="1"/>
          </p:nvPr>
        </p:nvSpPr>
        <p:spPr>
          <a:xfrm>
            <a:off x="8889519" y="4606443"/>
            <a:ext cx="860327" cy="918839"/>
          </a:xfrm>
          <a:prstGeom prst="rect">
            <a:avLst/>
          </a:prstGeom>
        </p:spPr>
        <p:txBody>
          <a:bodyPr anchor="t">
            <a:noAutofit/>
          </a:bodyPr>
          <a:lstStyle>
            <a:lvl1pPr marL="0" indent="0" algn="ctr">
              <a:lnSpc>
                <a:spcPct val="85000"/>
              </a:lnSpc>
              <a:spcBef>
                <a:spcPts val="0"/>
              </a:spcBef>
              <a:spcAft>
                <a:spcPts val="0"/>
              </a:spcAft>
              <a:buNone/>
              <a:defRPr sz="48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Q4</a:t>
            </a:r>
          </a:p>
        </p:txBody>
      </p:sp>
      <p:cxnSp>
        <p:nvCxnSpPr>
          <p:cNvPr id="23" name="Lige forbindelse 22">
            <a:extLst>
              <a:ext uri="{FF2B5EF4-FFF2-40B4-BE49-F238E27FC236}">
                <a16:creationId xmlns:a16="http://schemas.microsoft.com/office/drawing/2014/main" id="{64101228-C953-AC28-0C30-3593354AC26F}"/>
              </a:ext>
            </a:extLst>
          </p:cNvPr>
          <p:cNvCxnSpPr/>
          <p:nvPr userDrawn="1"/>
        </p:nvCxnSpPr>
        <p:spPr>
          <a:xfrm>
            <a:off x="287338" y="4438335"/>
            <a:ext cx="11615737" cy="0"/>
          </a:xfrm>
          <a:prstGeom prst="line">
            <a:avLst/>
          </a:prstGeom>
          <a:ln w="12700">
            <a:solidFill>
              <a:srgbClr val="1C304A"/>
            </a:solidFill>
          </a:ln>
        </p:spPr>
        <p:style>
          <a:lnRef idx="1">
            <a:schemeClr val="accent1"/>
          </a:lnRef>
          <a:fillRef idx="0">
            <a:schemeClr val="accent1"/>
          </a:fillRef>
          <a:effectRef idx="0">
            <a:schemeClr val="accent1"/>
          </a:effectRef>
          <a:fontRef idx="minor">
            <a:schemeClr val="tx1"/>
          </a:fontRef>
        </p:style>
      </p:cxnSp>
      <p:pic>
        <p:nvPicPr>
          <p:cNvPr id="24" name="Graphic 5">
            <a:extLst>
              <a:ext uri="{FF2B5EF4-FFF2-40B4-BE49-F238E27FC236}">
                <a16:creationId xmlns:a16="http://schemas.microsoft.com/office/drawing/2014/main" id="{5251D449-9413-3C20-72EF-52633527FD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370354194"/>
      </p:ext>
    </p:extLst>
  </p:cSld>
  <p:clrMapOvr>
    <a:masterClrMapping/>
  </p:clrMapOvr>
  <p:extLst>
    <p:ext uri="{DCECCB84-F9BA-43D5-87BE-67443E8EF086}">
      <p15:sldGuideLst xmlns:p15="http://schemas.microsoft.com/office/powerpoint/2012/main">
        <p15:guide id="1" orient="horz" pos="1298" userDrawn="1">
          <p15:clr>
            <a:srgbClr val="FBAE40"/>
          </p15:clr>
        </p15:guide>
        <p15:guide id="2" orient="horz" pos="2137" userDrawn="1">
          <p15:clr>
            <a:srgbClr val="FBAE40"/>
          </p15:clr>
        </p15:guide>
        <p15:guide id="3" orient="horz" pos="3498"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meline 3">
    <p:bg>
      <p:bgPr>
        <a:solidFill>
          <a:srgbClr val="EEF3FD"/>
        </a:solidFill>
        <a:effectLst/>
      </p:bgPr>
    </p:bg>
    <p:spTree>
      <p:nvGrpSpPr>
        <p:cNvPr id="1" name=""/>
        <p:cNvGrpSpPr/>
        <p:nvPr/>
      </p:nvGrpSpPr>
      <p:grpSpPr>
        <a:xfrm>
          <a:off x="0" y="0"/>
          <a:ext cx="0" cy="0"/>
          <a:chOff x="0" y="0"/>
          <a:chExt cx="0" cy="0"/>
        </a:xfrm>
      </p:grpSpPr>
      <p:cxnSp>
        <p:nvCxnSpPr>
          <p:cNvPr id="52" name="Lige forbindelse 51">
            <a:extLst>
              <a:ext uri="{FF2B5EF4-FFF2-40B4-BE49-F238E27FC236}">
                <a16:creationId xmlns:a16="http://schemas.microsoft.com/office/drawing/2014/main" id="{2746F55B-FCE3-9E21-E5B6-7FAC77820E18}"/>
              </a:ext>
            </a:extLst>
          </p:cNvPr>
          <p:cNvCxnSpPr>
            <a:cxnSpLocks/>
          </p:cNvCxnSpPr>
          <p:nvPr userDrawn="1"/>
        </p:nvCxnSpPr>
        <p:spPr>
          <a:xfrm>
            <a:off x="330370" y="3986514"/>
            <a:ext cx="114840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AA24EA-E42F-85F9-8626-A38F9EDB86B7}"/>
              </a:ext>
            </a:extLst>
          </p:cNvPr>
          <p:cNvSpPr txBox="1"/>
          <p:nvPr userDrawn="1"/>
        </p:nvSpPr>
        <p:spPr>
          <a:xfrm>
            <a:off x="8806459" y="6379200"/>
            <a:ext cx="3096000" cy="24622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pPr>
            <a:r>
              <a:rPr lang="en-GB" sz="1600" dirty="0">
                <a:solidFill>
                  <a:srgbClr val="1C304A"/>
                </a:solidFill>
              </a:rPr>
              <a:t>We bring stories to life</a:t>
            </a:r>
          </a:p>
        </p:txBody>
      </p:sp>
      <p:sp>
        <p:nvSpPr>
          <p:cNvPr id="3" name="Title 2">
            <a:extLst>
              <a:ext uri="{FF2B5EF4-FFF2-40B4-BE49-F238E27FC236}">
                <a16:creationId xmlns:a16="http://schemas.microsoft.com/office/drawing/2014/main" id="{540B0A12-4F38-2BE5-3002-E23F23DC9C67}"/>
              </a:ext>
            </a:extLst>
          </p:cNvPr>
          <p:cNvSpPr>
            <a:spLocks noGrp="1"/>
          </p:cNvSpPr>
          <p:nvPr>
            <p:ph type="title" hasCustomPrompt="1"/>
          </p:nvPr>
        </p:nvSpPr>
        <p:spPr>
          <a:xfrm>
            <a:off x="287338" y="287337"/>
            <a:ext cx="8662515" cy="1566177"/>
          </a:xfrm>
        </p:spPr>
        <p:txBody>
          <a:bodyPr/>
          <a:lstStyle>
            <a:lvl1pPr>
              <a:defRPr>
                <a:solidFill>
                  <a:srgbClr val="1C304A"/>
                </a:solidFill>
              </a:defRPr>
            </a:lvl1pPr>
          </a:lstStyle>
          <a:p>
            <a:r>
              <a:rPr lang="en-US" dirty="0"/>
              <a:t>Medium Headline</a:t>
            </a:r>
            <a:endParaRPr lang="en-GB" dirty="0"/>
          </a:p>
        </p:txBody>
      </p:sp>
      <p:sp>
        <p:nvSpPr>
          <p:cNvPr id="11" name="Pladsholder til tekst 6">
            <a:extLst>
              <a:ext uri="{FF2B5EF4-FFF2-40B4-BE49-F238E27FC236}">
                <a16:creationId xmlns:a16="http://schemas.microsoft.com/office/drawing/2014/main" id="{84F1FDCC-223E-BA26-5491-B94939006975}"/>
              </a:ext>
            </a:extLst>
          </p:cNvPr>
          <p:cNvSpPr>
            <a:spLocks noGrp="1"/>
          </p:cNvSpPr>
          <p:nvPr>
            <p:ph type="body" sz="quarter" idx="18" hasCustomPrompt="1"/>
          </p:nvPr>
        </p:nvSpPr>
        <p:spPr>
          <a:xfrm>
            <a:off x="3014664" y="2316818"/>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17" name="Pladsholder til tekst 6">
            <a:extLst>
              <a:ext uri="{FF2B5EF4-FFF2-40B4-BE49-F238E27FC236}">
                <a16:creationId xmlns:a16="http://schemas.microsoft.com/office/drawing/2014/main" id="{F49345E5-F361-E858-CD59-8298CA7A3E7A}"/>
              </a:ext>
            </a:extLst>
          </p:cNvPr>
          <p:cNvSpPr>
            <a:spLocks noGrp="1"/>
          </p:cNvSpPr>
          <p:nvPr>
            <p:ph type="body" sz="quarter" idx="22" hasCustomPrompt="1"/>
          </p:nvPr>
        </p:nvSpPr>
        <p:spPr>
          <a:xfrm>
            <a:off x="389093" y="5268563"/>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7" name="Pladsholder til tekst 6">
            <a:extLst>
              <a:ext uri="{FF2B5EF4-FFF2-40B4-BE49-F238E27FC236}">
                <a16:creationId xmlns:a16="http://schemas.microsoft.com/office/drawing/2014/main" id="{23F2E7C3-9677-7840-C142-47D2C113823D}"/>
              </a:ext>
            </a:extLst>
          </p:cNvPr>
          <p:cNvSpPr>
            <a:spLocks noGrp="1"/>
          </p:cNvSpPr>
          <p:nvPr>
            <p:ph type="body" sz="quarter" idx="20" hasCustomPrompt="1"/>
          </p:nvPr>
        </p:nvSpPr>
        <p:spPr>
          <a:xfrm>
            <a:off x="10990477" y="2316818"/>
            <a:ext cx="1201523" cy="430887"/>
          </a:xfrm>
        </p:spPr>
        <p:txBody>
          <a:bodyPr wrap="square" anchor="b">
            <a:spAutoFit/>
          </a:bodyPr>
          <a:lstStyle>
            <a:lvl1pPr marL="0" indent="0" algn="l">
              <a:buNone/>
              <a:defRPr sz="1400" b="0">
                <a:solidFill>
                  <a:srgbClr val="1C304A"/>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8" name="Pladsholder til tekst 6">
            <a:extLst>
              <a:ext uri="{FF2B5EF4-FFF2-40B4-BE49-F238E27FC236}">
                <a16:creationId xmlns:a16="http://schemas.microsoft.com/office/drawing/2014/main" id="{715DAAAF-E88A-60F1-89AC-1AEA9B6EED35}"/>
              </a:ext>
            </a:extLst>
          </p:cNvPr>
          <p:cNvSpPr>
            <a:spLocks noGrp="1"/>
          </p:cNvSpPr>
          <p:nvPr>
            <p:ph type="body" sz="quarter" idx="16" hasCustomPrompt="1"/>
          </p:nvPr>
        </p:nvSpPr>
        <p:spPr>
          <a:xfrm>
            <a:off x="996297" y="2316818"/>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39" name="Pladsholder til tekst 6">
            <a:extLst>
              <a:ext uri="{FF2B5EF4-FFF2-40B4-BE49-F238E27FC236}">
                <a16:creationId xmlns:a16="http://schemas.microsoft.com/office/drawing/2014/main" id="{C1438388-BC98-F0C6-EB6C-FE1C7FA07541}"/>
              </a:ext>
            </a:extLst>
          </p:cNvPr>
          <p:cNvSpPr>
            <a:spLocks noGrp="1"/>
          </p:cNvSpPr>
          <p:nvPr>
            <p:ph type="body" sz="quarter" idx="19" hasCustomPrompt="1"/>
          </p:nvPr>
        </p:nvSpPr>
        <p:spPr>
          <a:xfrm>
            <a:off x="7009306" y="2316124"/>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0" name="Pladsholder til tekst 6">
            <a:extLst>
              <a:ext uri="{FF2B5EF4-FFF2-40B4-BE49-F238E27FC236}">
                <a16:creationId xmlns:a16="http://schemas.microsoft.com/office/drawing/2014/main" id="{39AFD7FC-9639-7F96-D922-D6D999BC9785}"/>
              </a:ext>
            </a:extLst>
          </p:cNvPr>
          <p:cNvSpPr>
            <a:spLocks noGrp="1"/>
          </p:cNvSpPr>
          <p:nvPr>
            <p:ph type="body" sz="quarter" idx="25" hasCustomPrompt="1"/>
          </p:nvPr>
        </p:nvSpPr>
        <p:spPr>
          <a:xfrm>
            <a:off x="5018039" y="2316124"/>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1" name="Pladsholder til tekst 6">
            <a:extLst>
              <a:ext uri="{FF2B5EF4-FFF2-40B4-BE49-F238E27FC236}">
                <a16:creationId xmlns:a16="http://schemas.microsoft.com/office/drawing/2014/main" id="{5776AF2D-D7AA-BA87-E96B-2FCA6227BEF4}"/>
              </a:ext>
            </a:extLst>
          </p:cNvPr>
          <p:cNvSpPr>
            <a:spLocks noGrp="1"/>
          </p:cNvSpPr>
          <p:nvPr>
            <p:ph type="body" sz="quarter" idx="26" hasCustomPrompt="1"/>
          </p:nvPr>
        </p:nvSpPr>
        <p:spPr>
          <a:xfrm>
            <a:off x="9011406" y="2316818"/>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5" name="Pladsholder til tekst 6">
            <a:extLst>
              <a:ext uri="{FF2B5EF4-FFF2-40B4-BE49-F238E27FC236}">
                <a16:creationId xmlns:a16="http://schemas.microsoft.com/office/drawing/2014/main" id="{7EF344B7-0221-EC5D-BA40-7BEC34966487}"/>
              </a:ext>
            </a:extLst>
          </p:cNvPr>
          <p:cNvSpPr>
            <a:spLocks noGrp="1"/>
          </p:cNvSpPr>
          <p:nvPr>
            <p:ph type="body" sz="quarter" idx="27" hasCustomPrompt="1"/>
          </p:nvPr>
        </p:nvSpPr>
        <p:spPr>
          <a:xfrm>
            <a:off x="2396570" y="5268563"/>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7" name="Pladsholder til tekst 6">
            <a:extLst>
              <a:ext uri="{FF2B5EF4-FFF2-40B4-BE49-F238E27FC236}">
                <a16:creationId xmlns:a16="http://schemas.microsoft.com/office/drawing/2014/main" id="{F097B340-E573-0E6B-2D32-124D846FF788}"/>
              </a:ext>
            </a:extLst>
          </p:cNvPr>
          <p:cNvSpPr>
            <a:spLocks noGrp="1"/>
          </p:cNvSpPr>
          <p:nvPr>
            <p:ph type="body" sz="quarter" idx="29" hasCustomPrompt="1"/>
          </p:nvPr>
        </p:nvSpPr>
        <p:spPr>
          <a:xfrm>
            <a:off x="6396714" y="5268563"/>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8" name="Pladsholder til tekst 6">
            <a:extLst>
              <a:ext uri="{FF2B5EF4-FFF2-40B4-BE49-F238E27FC236}">
                <a16:creationId xmlns:a16="http://schemas.microsoft.com/office/drawing/2014/main" id="{A73D3082-BFFF-1E6D-21A8-3B78A883C7DA}"/>
              </a:ext>
            </a:extLst>
          </p:cNvPr>
          <p:cNvSpPr>
            <a:spLocks noGrp="1"/>
          </p:cNvSpPr>
          <p:nvPr>
            <p:ph type="body" sz="quarter" idx="30" hasCustomPrompt="1"/>
          </p:nvPr>
        </p:nvSpPr>
        <p:spPr>
          <a:xfrm>
            <a:off x="4391007" y="5268563"/>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49" name="Pladsholder til tekst 6">
            <a:extLst>
              <a:ext uri="{FF2B5EF4-FFF2-40B4-BE49-F238E27FC236}">
                <a16:creationId xmlns:a16="http://schemas.microsoft.com/office/drawing/2014/main" id="{9192FC9D-DD34-ACA8-49FD-4876821800AA}"/>
              </a:ext>
            </a:extLst>
          </p:cNvPr>
          <p:cNvSpPr>
            <a:spLocks noGrp="1"/>
          </p:cNvSpPr>
          <p:nvPr>
            <p:ph type="body" sz="quarter" idx="31" hasCustomPrompt="1"/>
          </p:nvPr>
        </p:nvSpPr>
        <p:spPr>
          <a:xfrm>
            <a:off x="8386298" y="5268563"/>
            <a:ext cx="1347315" cy="430887"/>
          </a:xfrm>
        </p:spPr>
        <p:txBody>
          <a:bodyPr wrap="square" anchor="b">
            <a:spAutoFit/>
          </a:bodyPr>
          <a:lstStyle>
            <a:lvl1pPr marL="0" indent="0">
              <a:buNone/>
              <a:defRPr sz="1400" b="0">
                <a:solidFill>
                  <a:srgbClr val="1C304A"/>
                </a:solidFill>
                <a:latin typeface="Octave Medium" panose="02010604030201040203" pitchFamily="50" charset="0"/>
                <a:ea typeface="Octave Medium" panose="02010604030201040203" pitchFamily="50" charset="0"/>
              </a:defRPr>
            </a:lvl1pPr>
            <a:lvl2pPr marL="0" indent="0">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0" name="Pladsholder til tekst 6">
            <a:extLst>
              <a:ext uri="{FF2B5EF4-FFF2-40B4-BE49-F238E27FC236}">
                <a16:creationId xmlns:a16="http://schemas.microsoft.com/office/drawing/2014/main" id="{701A1FC1-03C8-DF75-7558-43D94E53FBBD}"/>
              </a:ext>
            </a:extLst>
          </p:cNvPr>
          <p:cNvSpPr>
            <a:spLocks noGrp="1"/>
          </p:cNvSpPr>
          <p:nvPr>
            <p:ph type="body" sz="quarter" idx="32" hasCustomPrompt="1"/>
          </p:nvPr>
        </p:nvSpPr>
        <p:spPr>
          <a:xfrm>
            <a:off x="10392005" y="5268563"/>
            <a:ext cx="1347315" cy="430887"/>
          </a:xfrm>
        </p:spPr>
        <p:txBody>
          <a:bodyPr wrap="square" anchor="b">
            <a:spAutoFit/>
          </a:bodyPr>
          <a:lstStyle>
            <a:lvl1pPr marL="0" indent="0" algn="l">
              <a:buNone/>
              <a:defRPr sz="1400" b="0">
                <a:solidFill>
                  <a:srgbClr val="1C304A"/>
                </a:solidFill>
                <a:latin typeface="Octave Medium" panose="02010604030201040203" pitchFamily="50" charset="0"/>
                <a:ea typeface="Octave Medium" panose="02010604030201040203" pitchFamily="50" charset="0"/>
              </a:defRPr>
            </a:lvl1pPr>
            <a:lvl2pPr marL="0" indent="0" algn="l">
              <a:lnSpc>
                <a:spcPct val="100000"/>
              </a:lnSpc>
              <a:spcBef>
                <a:spcPts val="0"/>
              </a:spcBef>
              <a:buNone/>
              <a:defRPr sz="1400">
                <a:solidFill>
                  <a:srgbClr val="1C304A"/>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Text</a:t>
            </a:r>
          </a:p>
          <a:p>
            <a:pPr lvl="1"/>
            <a:r>
              <a:rPr lang="en-GB" dirty="0"/>
              <a:t>Text</a:t>
            </a:r>
          </a:p>
        </p:txBody>
      </p:sp>
      <p:sp>
        <p:nvSpPr>
          <p:cNvPr id="53" name="Pladsholder til tekst 2">
            <a:extLst>
              <a:ext uri="{FF2B5EF4-FFF2-40B4-BE49-F238E27FC236}">
                <a16:creationId xmlns:a16="http://schemas.microsoft.com/office/drawing/2014/main" id="{1F0FFD06-CAAD-2B50-FA89-55B28EAA064B}"/>
              </a:ext>
            </a:extLst>
          </p:cNvPr>
          <p:cNvSpPr>
            <a:spLocks noGrp="1"/>
          </p:cNvSpPr>
          <p:nvPr>
            <p:ph type="body" idx="36" hasCustomPrompt="1"/>
          </p:nvPr>
        </p:nvSpPr>
        <p:spPr>
          <a:xfrm>
            <a:off x="1330759"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Feb</a:t>
            </a:r>
          </a:p>
        </p:txBody>
      </p:sp>
      <p:sp>
        <p:nvSpPr>
          <p:cNvPr id="54" name="Pladsholder til tekst 2">
            <a:extLst>
              <a:ext uri="{FF2B5EF4-FFF2-40B4-BE49-F238E27FC236}">
                <a16:creationId xmlns:a16="http://schemas.microsoft.com/office/drawing/2014/main" id="{5F50ECCE-93E0-9D25-5059-62EB2DE5601B}"/>
              </a:ext>
            </a:extLst>
          </p:cNvPr>
          <p:cNvSpPr>
            <a:spLocks noGrp="1"/>
          </p:cNvSpPr>
          <p:nvPr>
            <p:ph type="body" idx="37" hasCustomPrompt="1"/>
          </p:nvPr>
        </p:nvSpPr>
        <p:spPr>
          <a:xfrm>
            <a:off x="33433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Apr</a:t>
            </a:r>
          </a:p>
        </p:txBody>
      </p:sp>
      <p:sp>
        <p:nvSpPr>
          <p:cNvPr id="55" name="Pladsholder til tekst 2">
            <a:extLst>
              <a:ext uri="{FF2B5EF4-FFF2-40B4-BE49-F238E27FC236}">
                <a16:creationId xmlns:a16="http://schemas.microsoft.com/office/drawing/2014/main" id="{F6948F23-56AF-D328-6BAC-A88043F41129}"/>
              </a:ext>
            </a:extLst>
          </p:cNvPr>
          <p:cNvSpPr>
            <a:spLocks noGrp="1"/>
          </p:cNvSpPr>
          <p:nvPr>
            <p:ph type="body" idx="38" hasCustomPrompt="1"/>
          </p:nvPr>
        </p:nvSpPr>
        <p:spPr>
          <a:xfrm>
            <a:off x="5355963"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Jun</a:t>
            </a:r>
          </a:p>
        </p:txBody>
      </p:sp>
      <p:sp>
        <p:nvSpPr>
          <p:cNvPr id="56" name="Pladsholder til tekst 2">
            <a:extLst>
              <a:ext uri="{FF2B5EF4-FFF2-40B4-BE49-F238E27FC236}">
                <a16:creationId xmlns:a16="http://schemas.microsoft.com/office/drawing/2014/main" id="{845224C2-D005-8D90-31A5-F6C3F190D61F}"/>
              </a:ext>
            </a:extLst>
          </p:cNvPr>
          <p:cNvSpPr>
            <a:spLocks noGrp="1"/>
          </p:cNvSpPr>
          <p:nvPr>
            <p:ph type="body" idx="39" hasCustomPrompt="1"/>
          </p:nvPr>
        </p:nvSpPr>
        <p:spPr>
          <a:xfrm>
            <a:off x="7299152"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Aug</a:t>
            </a:r>
          </a:p>
        </p:txBody>
      </p:sp>
      <p:sp>
        <p:nvSpPr>
          <p:cNvPr id="57" name="Pladsholder til tekst 2">
            <a:extLst>
              <a:ext uri="{FF2B5EF4-FFF2-40B4-BE49-F238E27FC236}">
                <a16:creationId xmlns:a16="http://schemas.microsoft.com/office/drawing/2014/main" id="{024FB4A4-88B1-1FA3-B8E1-DABE40F9F685}"/>
              </a:ext>
            </a:extLst>
          </p:cNvPr>
          <p:cNvSpPr>
            <a:spLocks noGrp="1"/>
          </p:cNvSpPr>
          <p:nvPr>
            <p:ph type="body" idx="40" hasCustomPrompt="1"/>
          </p:nvPr>
        </p:nvSpPr>
        <p:spPr>
          <a:xfrm>
            <a:off x="9338391"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Okt</a:t>
            </a:r>
            <a:endParaRPr lang="en-GB" dirty="0"/>
          </a:p>
        </p:txBody>
      </p:sp>
      <p:sp>
        <p:nvSpPr>
          <p:cNvPr id="58" name="Pladsholder til tekst 2">
            <a:extLst>
              <a:ext uri="{FF2B5EF4-FFF2-40B4-BE49-F238E27FC236}">
                <a16:creationId xmlns:a16="http://schemas.microsoft.com/office/drawing/2014/main" id="{B190D872-EA8A-FAD6-4BB6-A33656D1E58D}"/>
              </a:ext>
            </a:extLst>
          </p:cNvPr>
          <p:cNvSpPr>
            <a:spLocks noGrp="1"/>
          </p:cNvSpPr>
          <p:nvPr>
            <p:ph type="body" idx="41" hasCustomPrompt="1"/>
          </p:nvPr>
        </p:nvSpPr>
        <p:spPr>
          <a:xfrm>
            <a:off x="11342114" y="4231968"/>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Dec</a:t>
            </a:r>
          </a:p>
        </p:txBody>
      </p:sp>
      <p:sp>
        <p:nvSpPr>
          <p:cNvPr id="59" name="Pladsholder til tekst 2">
            <a:extLst>
              <a:ext uri="{FF2B5EF4-FFF2-40B4-BE49-F238E27FC236}">
                <a16:creationId xmlns:a16="http://schemas.microsoft.com/office/drawing/2014/main" id="{9FD61993-577C-E197-B4DF-AC4E4E717196}"/>
              </a:ext>
            </a:extLst>
          </p:cNvPr>
          <p:cNvSpPr>
            <a:spLocks noGrp="1"/>
          </p:cNvSpPr>
          <p:nvPr>
            <p:ph type="body" idx="45" hasCustomPrompt="1"/>
          </p:nvPr>
        </p:nvSpPr>
        <p:spPr>
          <a:xfrm>
            <a:off x="10343476" y="3622290"/>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Nov</a:t>
            </a:r>
          </a:p>
        </p:txBody>
      </p:sp>
      <p:cxnSp>
        <p:nvCxnSpPr>
          <p:cNvPr id="60" name="Lige forbindelse 59">
            <a:extLst>
              <a:ext uri="{FF2B5EF4-FFF2-40B4-BE49-F238E27FC236}">
                <a16:creationId xmlns:a16="http://schemas.microsoft.com/office/drawing/2014/main" id="{8EDB666D-712A-9AD5-B2B7-00FA54DCB54F}"/>
              </a:ext>
            </a:extLst>
          </p:cNvPr>
          <p:cNvCxnSpPr>
            <a:cxnSpLocks/>
          </p:cNvCxnSpPr>
          <p:nvPr userDrawn="1"/>
        </p:nvCxnSpPr>
        <p:spPr>
          <a:xfrm>
            <a:off x="330370" y="3986514"/>
            <a:ext cx="11484000" cy="0"/>
          </a:xfrm>
          <a:prstGeom prst="line">
            <a:avLst/>
          </a:prstGeom>
          <a:ln w="12700">
            <a:solidFill>
              <a:srgbClr val="1C304A"/>
            </a:solidFill>
          </a:ln>
        </p:spPr>
        <p:style>
          <a:lnRef idx="1">
            <a:schemeClr val="accent1"/>
          </a:lnRef>
          <a:fillRef idx="0">
            <a:schemeClr val="accent1"/>
          </a:fillRef>
          <a:effectRef idx="0">
            <a:schemeClr val="accent1"/>
          </a:effectRef>
          <a:fontRef idx="minor">
            <a:schemeClr val="tx1"/>
          </a:fontRef>
        </p:style>
      </p:cxnSp>
      <p:sp>
        <p:nvSpPr>
          <p:cNvPr id="61" name="Pladsholder til tekst 2">
            <a:extLst>
              <a:ext uri="{FF2B5EF4-FFF2-40B4-BE49-F238E27FC236}">
                <a16:creationId xmlns:a16="http://schemas.microsoft.com/office/drawing/2014/main" id="{607DA717-053A-25E8-92C4-65D0A30F939E}"/>
              </a:ext>
            </a:extLst>
          </p:cNvPr>
          <p:cNvSpPr>
            <a:spLocks noGrp="1"/>
          </p:cNvSpPr>
          <p:nvPr>
            <p:ph type="body" idx="17" hasCustomPrompt="1"/>
          </p:nvPr>
        </p:nvSpPr>
        <p:spPr>
          <a:xfrm>
            <a:off x="287338" y="3619115"/>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Jan</a:t>
            </a:r>
          </a:p>
        </p:txBody>
      </p:sp>
      <p:sp>
        <p:nvSpPr>
          <p:cNvPr id="62" name="Pladsholder til tekst 2">
            <a:extLst>
              <a:ext uri="{FF2B5EF4-FFF2-40B4-BE49-F238E27FC236}">
                <a16:creationId xmlns:a16="http://schemas.microsoft.com/office/drawing/2014/main" id="{87561794-51E5-7849-AC41-CE8EF6BB6E86}"/>
              </a:ext>
            </a:extLst>
          </p:cNvPr>
          <p:cNvSpPr>
            <a:spLocks noGrp="1"/>
          </p:cNvSpPr>
          <p:nvPr>
            <p:ph type="body" idx="34" hasCustomPrompt="1"/>
          </p:nvPr>
        </p:nvSpPr>
        <p:spPr>
          <a:xfrm>
            <a:off x="2318750" y="3619115"/>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Mar</a:t>
            </a:r>
          </a:p>
        </p:txBody>
      </p:sp>
      <p:sp>
        <p:nvSpPr>
          <p:cNvPr id="63" name="Pladsholder til tekst 2">
            <a:extLst>
              <a:ext uri="{FF2B5EF4-FFF2-40B4-BE49-F238E27FC236}">
                <a16:creationId xmlns:a16="http://schemas.microsoft.com/office/drawing/2014/main" id="{A1228781-44FA-CC61-79C5-A41B5ED4715C}"/>
              </a:ext>
            </a:extLst>
          </p:cNvPr>
          <p:cNvSpPr>
            <a:spLocks noGrp="1"/>
          </p:cNvSpPr>
          <p:nvPr>
            <p:ph type="body" idx="42" hasCustomPrompt="1"/>
          </p:nvPr>
        </p:nvSpPr>
        <p:spPr>
          <a:xfrm>
            <a:off x="4336346" y="3619115"/>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Maj</a:t>
            </a:r>
          </a:p>
        </p:txBody>
      </p:sp>
      <p:sp>
        <p:nvSpPr>
          <p:cNvPr id="64" name="Pladsholder til tekst 2">
            <a:extLst>
              <a:ext uri="{FF2B5EF4-FFF2-40B4-BE49-F238E27FC236}">
                <a16:creationId xmlns:a16="http://schemas.microsoft.com/office/drawing/2014/main" id="{54183949-DB06-3A38-EB91-21FAF0002673}"/>
              </a:ext>
            </a:extLst>
          </p:cNvPr>
          <p:cNvSpPr>
            <a:spLocks noGrp="1"/>
          </p:cNvSpPr>
          <p:nvPr>
            <p:ph type="body" idx="43" hasCustomPrompt="1"/>
          </p:nvPr>
        </p:nvSpPr>
        <p:spPr>
          <a:xfrm>
            <a:off x="6331582" y="3619115"/>
            <a:ext cx="359710"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Jul</a:t>
            </a:r>
          </a:p>
        </p:txBody>
      </p:sp>
      <p:sp>
        <p:nvSpPr>
          <p:cNvPr id="65" name="Pladsholder til tekst 2">
            <a:extLst>
              <a:ext uri="{FF2B5EF4-FFF2-40B4-BE49-F238E27FC236}">
                <a16:creationId xmlns:a16="http://schemas.microsoft.com/office/drawing/2014/main" id="{0D06B525-37C4-41A0-0E7C-E1F41BED3D31}"/>
              </a:ext>
            </a:extLst>
          </p:cNvPr>
          <p:cNvSpPr>
            <a:spLocks noGrp="1"/>
          </p:cNvSpPr>
          <p:nvPr>
            <p:ph type="body" idx="44" hasCustomPrompt="1"/>
          </p:nvPr>
        </p:nvSpPr>
        <p:spPr>
          <a:xfrm>
            <a:off x="8339066" y="3619115"/>
            <a:ext cx="375853" cy="133626"/>
          </a:xfrm>
          <a:prstGeom prst="rect">
            <a:avLst/>
          </a:prstGeom>
        </p:spPr>
        <p:txBody>
          <a:bodyPr wrap="square" anchor="ctr">
            <a:spAutoFit/>
          </a:bodyPr>
          <a:lstStyle>
            <a:lvl1pPr marL="0" indent="0" algn="l">
              <a:lnSpc>
                <a:spcPct val="85000"/>
              </a:lnSpc>
              <a:spcBef>
                <a:spcPts val="0"/>
              </a:spcBef>
              <a:spcAft>
                <a:spcPts val="0"/>
              </a:spcAft>
              <a:buNone/>
              <a:defRPr sz="1000">
                <a:solidFill>
                  <a:srgbClr val="1C304A"/>
                </a:solidFill>
                <a:latin typeface="+mn-lt"/>
                <a:ea typeface="Octave" panose="02010804030201040203"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Sep</a:t>
            </a:r>
          </a:p>
        </p:txBody>
      </p:sp>
      <p:pic>
        <p:nvPicPr>
          <p:cNvPr id="4" name="Graphic 5">
            <a:extLst>
              <a:ext uri="{FF2B5EF4-FFF2-40B4-BE49-F238E27FC236}">
                <a16:creationId xmlns:a16="http://schemas.microsoft.com/office/drawing/2014/main" id="{81E41C1A-8D41-43EA-64D3-7A950DCF33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40000" y="287338"/>
            <a:ext cx="1465200" cy="195360"/>
          </a:xfrm>
          <a:prstGeom prst="rect">
            <a:avLst/>
          </a:prstGeom>
        </p:spPr>
      </p:pic>
    </p:spTree>
    <p:extLst>
      <p:ext uri="{BB962C8B-B14F-4D97-AF65-F5344CB8AC3E}">
        <p14:creationId xmlns:p14="http://schemas.microsoft.com/office/powerpoint/2010/main" val="1114367056"/>
      </p:ext>
    </p:extLst>
  </p:cSld>
  <p:clrMapOvr>
    <a:masterClrMapping/>
  </p:clrMapOvr>
  <p:extLst>
    <p:ext uri="{DCECCB84-F9BA-43D5-87BE-67443E8EF086}">
      <p15:sldGuideLst xmlns:p15="http://schemas.microsoft.com/office/powerpoint/2012/main">
        <p15:guide id="1" orient="horz" pos="1185" userDrawn="1">
          <p15:clr>
            <a:srgbClr val="FBAE40"/>
          </p15:clr>
        </p15:guide>
        <p15:guide id="2" orient="horz" pos="1729" userDrawn="1">
          <p15:clr>
            <a:srgbClr val="FBAE40"/>
          </p15:clr>
        </p15:guide>
        <p15:guide id="3" orient="horz" pos="2364" userDrawn="1">
          <p15:clr>
            <a:srgbClr val="FBAE40"/>
          </p15:clr>
        </p15:guide>
        <p15:guide id="4" orient="horz" pos="2750" userDrawn="1">
          <p15:clr>
            <a:srgbClr val="FBAE40"/>
          </p15:clr>
        </p15:guide>
        <p15:guide id="5" orient="horz" pos="358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5.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63" Type="http://schemas.openxmlformats.org/officeDocument/2006/relationships/slideLayout" Target="../slideLayouts/slideLayout11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66" Type="http://schemas.openxmlformats.org/officeDocument/2006/relationships/image" Target="../media/image25.svg"/><Relationship Id="rId5" Type="http://schemas.openxmlformats.org/officeDocument/2006/relationships/slideLayout" Target="../slideLayouts/slideLayout54.xml"/><Relationship Id="rId61" Type="http://schemas.openxmlformats.org/officeDocument/2006/relationships/slideLayout" Target="../slideLayouts/slideLayout110.xml"/><Relationship Id="rId19" Type="http://schemas.openxmlformats.org/officeDocument/2006/relationships/slideLayout" Target="../slideLayouts/slideLayout6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64" Type="http://schemas.openxmlformats.org/officeDocument/2006/relationships/theme" Target="../theme/theme2.xml"/><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59" Type="http://schemas.openxmlformats.org/officeDocument/2006/relationships/slideLayout" Target="../slideLayouts/slideLayout108.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62" Type="http://schemas.openxmlformats.org/officeDocument/2006/relationships/slideLayout" Target="../slideLayouts/slideLayout11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slideLayout" Target="../slideLayouts/slideLayout106.xml"/><Relationship Id="rId10" Type="http://schemas.openxmlformats.org/officeDocument/2006/relationships/slideLayout" Target="../slideLayouts/slideLayout59.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65" Type="http://schemas.openxmlformats.org/officeDocument/2006/relationships/image" Target="../media/image24.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9" Type="http://schemas.openxmlformats.org/officeDocument/2006/relationships/slideLayout" Target="../slideLayouts/slideLayout8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slideLayout" Target="../slideLayouts/slideLayout151.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42" Type="http://schemas.openxmlformats.org/officeDocument/2006/relationships/slideLayout" Target="../slideLayouts/slideLayout154.xml"/><Relationship Id="rId47" Type="http://schemas.openxmlformats.org/officeDocument/2006/relationships/slideLayout" Target="../slideLayouts/slideLayout159.xml"/><Relationship Id="rId50" Type="http://schemas.openxmlformats.org/officeDocument/2006/relationships/slideLayout" Target="../slideLayouts/slideLayout162.xml"/><Relationship Id="rId55" Type="http://schemas.openxmlformats.org/officeDocument/2006/relationships/slideLayout" Target="../slideLayouts/slideLayout167.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9" Type="http://schemas.openxmlformats.org/officeDocument/2006/relationships/slideLayout" Target="../slideLayouts/slideLayout141.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45" Type="http://schemas.openxmlformats.org/officeDocument/2006/relationships/slideLayout" Target="../slideLayouts/slideLayout157.xml"/><Relationship Id="rId53" Type="http://schemas.openxmlformats.org/officeDocument/2006/relationships/slideLayout" Target="../slideLayouts/slideLayout165.xml"/><Relationship Id="rId58" Type="http://schemas.openxmlformats.org/officeDocument/2006/relationships/slideLayout" Target="../slideLayouts/slideLayout170.xml"/><Relationship Id="rId5" Type="http://schemas.openxmlformats.org/officeDocument/2006/relationships/slideLayout" Target="../slideLayouts/slideLayout117.xml"/><Relationship Id="rId61" Type="http://schemas.openxmlformats.org/officeDocument/2006/relationships/image" Target="../media/image36.svg"/><Relationship Id="rId19" Type="http://schemas.openxmlformats.org/officeDocument/2006/relationships/slideLayout" Target="../slideLayouts/slideLayout13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48" Type="http://schemas.openxmlformats.org/officeDocument/2006/relationships/slideLayout" Target="../slideLayouts/slideLayout160.xml"/><Relationship Id="rId56" Type="http://schemas.openxmlformats.org/officeDocument/2006/relationships/slideLayout" Target="../slideLayouts/slideLayout168.xml"/><Relationship Id="rId8" Type="http://schemas.openxmlformats.org/officeDocument/2006/relationships/slideLayout" Target="../slideLayouts/slideLayout120.xml"/><Relationship Id="rId51" Type="http://schemas.openxmlformats.org/officeDocument/2006/relationships/slideLayout" Target="../slideLayouts/slideLayout163.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46" Type="http://schemas.openxmlformats.org/officeDocument/2006/relationships/slideLayout" Target="../slideLayouts/slideLayout158.xml"/><Relationship Id="rId59" Type="http://schemas.openxmlformats.org/officeDocument/2006/relationships/theme" Target="../theme/theme3.xml"/><Relationship Id="rId20" Type="http://schemas.openxmlformats.org/officeDocument/2006/relationships/slideLayout" Target="../slideLayouts/slideLayout132.xml"/><Relationship Id="rId41" Type="http://schemas.openxmlformats.org/officeDocument/2006/relationships/slideLayout" Target="../slideLayouts/slideLayout153.xml"/><Relationship Id="rId54" Type="http://schemas.openxmlformats.org/officeDocument/2006/relationships/slideLayout" Target="../slideLayouts/slideLayout166.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49" Type="http://schemas.openxmlformats.org/officeDocument/2006/relationships/slideLayout" Target="../slideLayouts/slideLayout161.xml"/><Relationship Id="rId57" Type="http://schemas.openxmlformats.org/officeDocument/2006/relationships/slideLayout" Target="../slideLayouts/slideLayout169.xml"/><Relationship Id="rId10" Type="http://schemas.openxmlformats.org/officeDocument/2006/relationships/slideLayout" Target="../slideLayouts/slideLayout122.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52" Type="http://schemas.openxmlformats.org/officeDocument/2006/relationships/slideLayout" Target="../slideLayouts/slideLayout164.xml"/><Relationship Id="rId60" Type="http://schemas.openxmlformats.org/officeDocument/2006/relationships/image" Target="../media/image35.png"/><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9" Type="http://schemas.openxmlformats.org/officeDocument/2006/relationships/slideLayout" Target="../slideLayouts/slideLayout209.xml"/><Relationship Id="rId21" Type="http://schemas.openxmlformats.org/officeDocument/2006/relationships/slideLayout" Target="../slideLayouts/slideLayout191.xml"/><Relationship Id="rId34" Type="http://schemas.openxmlformats.org/officeDocument/2006/relationships/slideLayout" Target="../slideLayouts/slideLayout204.xml"/><Relationship Id="rId42" Type="http://schemas.openxmlformats.org/officeDocument/2006/relationships/slideLayout" Target="../slideLayouts/slideLayout212.xml"/><Relationship Id="rId47" Type="http://schemas.openxmlformats.org/officeDocument/2006/relationships/slideLayout" Target="../slideLayouts/slideLayout217.xml"/><Relationship Id="rId50" Type="http://schemas.openxmlformats.org/officeDocument/2006/relationships/slideLayout" Target="../slideLayouts/slideLayout220.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9" Type="http://schemas.openxmlformats.org/officeDocument/2006/relationships/slideLayout" Target="../slideLayouts/slideLayout199.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37" Type="http://schemas.openxmlformats.org/officeDocument/2006/relationships/slideLayout" Target="../slideLayouts/slideLayout207.xml"/><Relationship Id="rId40" Type="http://schemas.openxmlformats.org/officeDocument/2006/relationships/slideLayout" Target="../slideLayouts/slideLayout210.xml"/><Relationship Id="rId45" Type="http://schemas.openxmlformats.org/officeDocument/2006/relationships/slideLayout" Target="../slideLayouts/slideLayout215.xml"/><Relationship Id="rId53" Type="http://schemas.openxmlformats.org/officeDocument/2006/relationships/image" Target="../media/image41.png"/><Relationship Id="rId5" Type="http://schemas.openxmlformats.org/officeDocument/2006/relationships/slideLayout" Target="../slideLayouts/slideLayout175.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4" Type="http://schemas.openxmlformats.org/officeDocument/2006/relationships/slideLayout" Target="../slideLayouts/slideLayout214.xml"/><Relationship Id="rId52" Type="http://schemas.openxmlformats.org/officeDocument/2006/relationships/theme" Target="../theme/theme4.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 Id="rId43" Type="http://schemas.openxmlformats.org/officeDocument/2006/relationships/slideLayout" Target="../slideLayouts/slideLayout213.xml"/><Relationship Id="rId48" Type="http://schemas.openxmlformats.org/officeDocument/2006/relationships/slideLayout" Target="../slideLayouts/slideLayout218.xml"/><Relationship Id="rId8" Type="http://schemas.openxmlformats.org/officeDocument/2006/relationships/slideLayout" Target="../slideLayouts/slideLayout178.xml"/><Relationship Id="rId51" Type="http://schemas.openxmlformats.org/officeDocument/2006/relationships/slideLayout" Target="../slideLayouts/slideLayout221.xml"/><Relationship Id="rId3" Type="http://schemas.openxmlformats.org/officeDocument/2006/relationships/slideLayout" Target="../slideLayouts/slideLayout173.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38" Type="http://schemas.openxmlformats.org/officeDocument/2006/relationships/slideLayout" Target="../slideLayouts/slideLayout208.xml"/><Relationship Id="rId46" Type="http://schemas.openxmlformats.org/officeDocument/2006/relationships/slideLayout" Target="../slideLayouts/slideLayout216.xml"/><Relationship Id="rId20" Type="http://schemas.openxmlformats.org/officeDocument/2006/relationships/slideLayout" Target="../slideLayouts/slideLayout190.xml"/><Relationship Id="rId41" Type="http://schemas.openxmlformats.org/officeDocument/2006/relationships/slideLayout" Target="../slideLayouts/slideLayout211.xml"/><Relationship Id="rId54" Type="http://schemas.openxmlformats.org/officeDocument/2006/relationships/image" Target="../media/image42.sv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slideLayout" Target="../slideLayouts/slideLayout206.xml"/><Relationship Id="rId49" Type="http://schemas.openxmlformats.org/officeDocument/2006/relationships/slideLayout" Target="../slideLayouts/slideLayout21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9" Type="http://schemas.openxmlformats.org/officeDocument/2006/relationships/slideLayout" Target="../slideLayouts/slideLayout260.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42" Type="http://schemas.openxmlformats.org/officeDocument/2006/relationships/slideLayout" Target="../slideLayouts/slideLayout263.xml"/><Relationship Id="rId47" Type="http://schemas.openxmlformats.org/officeDocument/2006/relationships/slideLayout" Target="../slideLayouts/slideLayout268.xml"/><Relationship Id="rId50" Type="http://schemas.openxmlformats.org/officeDocument/2006/relationships/slideLayout" Target="../slideLayouts/slideLayout271.xml"/><Relationship Id="rId55" Type="http://schemas.openxmlformats.org/officeDocument/2006/relationships/theme" Target="../theme/theme5.xml"/><Relationship Id="rId7" Type="http://schemas.openxmlformats.org/officeDocument/2006/relationships/slideLayout" Target="../slideLayouts/slideLayout22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9" Type="http://schemas.openxmlformats.org/officeDocument/2006/relationships/slideLayout" Target="../slideLayouts/slideLayout250.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slideLayout" Target="../slideLayouts/slideLayout258.xml"/><Relationship Id="rId40" Type="http://schemas.openxmlformats.org/officeDocument/2006/relationships/slideLayout" Target="../slideLayouts/slideLayout261.xml"/><Relationship Id="rId45" Type="http://schemas.openxmlformats.org/officeDocument/2006/relationships/slideLayout" Target="../slideLayouts/slideLayout266.xml"/><Relationship Id="rId53" Type="http://schemas.openxmlformats.org/officeDocument/2006/relationships/slideLayout" Target="../slideLayouts/slideLayout274.xml"/><Relationship Id="rId5" Type="http://schemas.openxmlformats.org/officeDocument/2006/relationships/slideLayout" Target="../slideLayouts/slideLayout226.xml"/><Relationship Id="rId19" Type="http://schemas.openxmlformats.org/officeDocument/2006/relationships/slideLayout" Target="../slideLayouts/slideLayout240.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43" Type="http://schemas.openxmlformats.org/officeDocument/2006/relationships/slideLayout" Target="../slideLayouts/slideLayout264.xml"/><Relationship Id="rId48" Type="http://schemas.openxmlformats.org/officeDocument/2006/relationships/slideLayout" Target="../slideLayouts/slideLayout269.xml"/><Relationship Id="rId56" Type="http://schemas.openxmlformats.org/officeDocument/2006/relationships/image" Target="../media/image3.png"/><Relationship Id="rId8" Type="http://schemas.openxmlformats.org/officeDocument/2006/relationships/slideLayout" Target="../slideLayouts/slideLayout229.xml"/><Relationship Id="rId51" Type="http://schemas.openxmlformats.org/officeDocument/2006/relationships/slideLayout" Target="../slideLayouts/slideLayout272.xml"/><Relationship Id="rId3" Type="http://schemas.openxmlformats.org/officeDocument/2006/relationships/slideLayout" Target="../slideLayouts/slideLayout224.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38" Type="http://schemas.openxmlformats.org/officeDocument/2006/relationships/slideLayout" Target="../slideLayouts/slideLayout259.xml"/><Relationship Id="rId46" Type="http://schemas.openxmlformats.org/officeDocument/2006/relationships/slideLayout" Target="../slideLayouts/slideLayout267.xml"/><Relationship Id="rId20" Type="http://schemas.openxmlformats.org/officeDocument/2006/relationships/slideLayout" Target="../slideLayouts/slideLayout241.xml"/><Relationship Id="rId41" Type="http://schemas.openxmlformats.org/officeDocument/2006/relationships/slideLayout" Target="../slideLayouts/slideLayout262.xml"/><Relationship Id="rId54" Type="http://schemas.openxmlformats.org/officeDocument/2006/relationships/slideLayout" Target="../slideLayouts/slideLayout275.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49" Type="http://schemas.openxmlformats.org/officeDocument/2006/relationships/slideLayout" Target="../slideLayouts/slideLayout270.xml"/><Relationship Id="rId57" Type="http://schemas.openxmlformats.org/officeDocument/2006/relationships/image" Target="../media/image16.svg"/><Relationship Id="rId10" Type="http://schemas.openxmlformats.org/officeDocument/2006/relationships/slideLayout" Target="../slideLayouts/slideLayout231.xml"/><Relationship Id="rId31" Type="http://schemas.openxmlformats.org/officeDocument/2006/relationships/slideLayout" Target="../slideLayouts/slideLayout252.xml"/><Relationship Id="rId44" Type="http://schemas.openxmlformats.org/officeDocument/2006/relationships/slideLayout" Target="../slideLayouts/slideLayout265.xml"/><Relationship Id="rId52" Type="http://schemas.openxmlformats.org/officeDocument/2006/relationships/slideLayout" Target="../slideLayouts/slideLayout27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9" Type="http://schemas.openxmlformats.org/officeDocument/2006/relationships/slideLayout" Target="../slideLayouts/slideLayout314.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42" Type="http://schemas.openxmlformats.org/officeDocument/2006/relationships/slideLayout" Target="../slideLayouts/slideLayout317.xml"/><Relationship Id="rId47" Type="http://schemas.openxmlformats.org/officeDocument/2006/relationships/slideLayout" Target="../slideLayouts/slideLayout322.xml"/><Relationship Id="rId50" Type="http://schemas.openxmlformats.org/officeDocument/2006/relationships/slideLayout" Target="../slideLayouts/slideLayout325.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9" Type="http://schemas.openxmlformats.org/officeDocument/2006/relationships/slideLayout" Target="../slideLayouts/slideLayout304.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37" Type="http://schemas.openxmlformats.org/officeDocument/2006/relationships/slideLayout" Target="../slideLayouts/slideLayout312.xml"/><Relationship Id="rId40" Type="http://schemas.openxmlformats.org/officeDocument/2006/relationships/slideLayout" Target="../slideLayouts/slideLayout315.xml"/><Relationship Id="rId45" Type="http://schemas.openxmlformats.org/officeDocument/2006/relationships/slideLayout" Target="../slideLayouts/slideLayout320.xml"/><Relationship Id="rId53" Type="http://schemas.openxmlformats.org/officeDocument/2006/relationships/image" Target="../media/image49.png"/><Relationship Id="rId5" Type="http://schemas.openxmlformats.org/officeDocument/2006/relationships/slideLayout" Target="../slideLayouts/slideLayout280.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4" Type="http://schemas.openxmlformats.org/officeDocument/2006/relationships/slideLayout" Target="../slideLayouts/slideLayout319.xml"/><Relationship Id="rId52" Type="http://schemas.openxmlformats.org/officeDocument/2006/relationships/theme" Target="../theme/theme6.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slideLayout" Target="../slideLayouts/slideLayout310.xml"/><Relationship Id="rId43" Type="http://schemas.openxmlformats.org/officeDocument/2006/relationships/slideLayout" Target="../slideLayouts/slideLayout318.xml"/><Relationship Id="rId48" Type="http://schemas.openxmlformats.org/officeDocument/2006/relationships/slideLayout" Target="../slideLayouts/slideLayout323.xml"/><Relationship Id="rId8" Type="http://schemas.openxmlformats.org/officeDocument/2006/relationships/slideLayout" Target="../slideLayouts/slideLayout283.xml"/><Relationship Id="rId51" Type="http://schemas.openxmlformats.org/officeDocument/2006/relationships/slideLayout" Target="../slideLayouts/slideLayout326.xml"/><Relationship Id="rId3" Type="http://schemas.openxmlformats.org/officeDocument/2006/relationships/slideLayout" Target="../slideLayouts/slideLayout278.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38" Type="http://schemas.openxmlformats.org/officeDocument/2006/relationships/slideLayout" Target="../slideLayouts/slideLayout313.xml"/><Relationship Id="rId46" Type="http://schemas.openxmlformats.org/officeDocument/2006/relationships/slideLayout" Target="../slideLayouts/slideLayout321.xml"/><Relationship Id="rId20" Type="http://schemas.openxmlformats.org/officeDocument/2006/relationships/slideLayout" Target="../slideLayouts/slideLayout295.xml"/><Relationship Id="rId41" Type="http://schemas.openxmlformats.org/officeDocument/2006/relationships/slideLayout" Target="../slideLayouts/slideLayout316.xml"/><Relationship Id="rId54" Type="http://schemas.openxmlformats.org/officeDocument/2006/relationships/image" Target="../media/image50.svg"/><Relationship Id="rId1" Type="http://schemas.openxmlformats.org/officeDocument/2006/relationships/slideLayout" Target="../slideLayouts/slideLayout276.xml"/><Relationship Id="rId6" Type="http://schemas.openxmlformats.org/officeDocument/2006/relationships/slideLayout" Target="../slideLayouts/slideLayout281.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slideLayout" Target="../slideLayouts/slideLayout311.xml"/><Relationship Id="rId49" Type="http://schemas.openxmlformats.org/officeDocument/2006/relationships/slideLayout" Target="../slideLayouts/slideLayout32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9" Type="http://schemas.openxmlformats.org/officeDocument/2006/relationships/slideLayout" Target="../slideLayouts/slideLayout365.xml"/><Relationship Id="rId21" Type="http://schemas.openxmlformats.org/officeDocument/2006/relationships/slideLayout" Target="../slideLayouts/slideLayout347.xml"/><Relationship Id="rId34" Type="http://schemas.openxmlformats.org/officeDocument/2006/relationships/slideLayout" Target="../slideLayouts/slideLayout360.xml"/><Relationship Id="rId42" Type="http://schemas.openxmlformats.org/officeDocument/2006/relationships/slideLayout" Target="../slideLayouts/slideLayout368.xml"/><Relationship Id="rId47" Type="http://schemas.openxmlformats.org/officeDocument/2006/relationships/slideLayout" Target="../slideLayouts/slideLayout373.xml"/><Relationship Id="rId50" Type="http://schemas.openxmlformats.org/officeDocument/2006/relationships/slideLayout" Target="../slideLayouts/slideLayout376.xml"/><Relationship Id="rId7" Type="http://schemas.openxmlformats.org/officeDocument/2006/relationships/slideLayout" Target="../slideLayouts/slideLayout333.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9" Type="http://schemas.openxmlformats.org/officeDocument/2006/relationships/slideLayout" Target="../slideLayouts/slideLayout355.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32" Type="http://schemas.openxmlformats.org/officeDocument/2006/relationships/slideLayout" Target="../slideLayouts/slideLayout358.xml"/><Relationship Id="rId37" Type="http://schemas.openxmlformats.org/officeDocument/2006/relationships/slideLayout" Target="../slideLayouts/slideLayout363.xml"/><Relationship Id="rId40" Type="http://schemas.openxmlformats.org/officeDocument/2006/relationships/slideLayout" Target="../slideLayouts/slideLayout366.xml"/><Relationship Id="rId45" Type="http://schemas.openxmlformats.org/officeDocument/2006/relationships/slideLayout" Target="../slideLayouts/slideLayout371.xml"/><Relationship Id="rId53" Type="http://schemas.openxmlformats.org/officeDocument/2006/relationships/image" Target="../media/image55.png"/><Relationship Id="rId5" Type="http://schemas.openxmlformats.org/officeDocument/2006/relationships/slideLayout" Target="../slideLayouts/slideLayout331.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slideLayout" Target="../slideLayouts/slideLayout357.xml"/><Relationship Id="rId44" Type="http://schemas.openxmlformats.org/officeDocument/2006/relationships/slideLayout" Target="../slideLayouts/slideLayout370.xml"/><Relationship Id="rId52" Type="http://schemas.openxmlformats.org/officeDocument/2006/relationships/theme" Target="../theme/theme7.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 Id="rId35" Type="http://schemas.openxmlformats.org/officeDocument/2006/relationships/slideLayout" Target="../slideLayouts/slideLayout361.xml"/><Relationship Id="rId43" Type="http://schemas.openxmlformats.org/officeDocument/2006/relationships/slideLayout" Target="../slideLayouts/slideLayout369.xml"/><Relationship Id="rId48" Type="http://schemas.openxmlformats.org/officeDocument/2006/relationships/slideLayout" Target="../slideLayouts/slideLayout374.xml"/><Relationship Id="rId8" Type="http://schemas.openxmlformats.org/officeDocument/2006/relationships/slideLayout" Target="../slideLayouts/slideLayout334.xml"/><Relationship Id="rId51" Type="http://schemas.openxmlformats.org/officeDocument/2006/relationships/slideLayout" Target="../slideLayouts/slideLayout377.xml"/><Relationship Id="rId3" Type="http://schemas.openxmlformats.org/officeDocument/2006/relationships/slideLayout" Target="../slideLayouts/slideLayout329.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33" Type="http://schemas.openxmlformats.org/officeDocument/2006/relationships/slideLayout" Target="../slideLayouts/slideLayout359.xml"/><Relationship Id="rId38" Type="http://schemas.openxmlformats.org/officeDocument/2006/relationships/slideLayout" Target="../slideLayouts/slideLayout364.xml"/><Relationship Id="rId46" Type="http://schemas.openxmlformats.org/officeDocument/2006/relationships/slideLayout" Target="../slideLayouts/slideLayout372.xml"/><Relationship Id="rId20" Type="http://schemas.openxmlformats.org/officeDocument/2006/relationships/slideLayout" Target="../slideLayouts/slideLayout346.xml"/><Relationship Id="rId41" Type="http://schemas.openxmlformats.org/officeDocument/2006/relationships/slideLayout" Target="../slideLayouts/slideLayout367.xml"/><Relationship Id="rId54" Type="http://schemas.openxmlformats.org/officeDocument/2006/relationships/image" Target="../media/image56.svg"/><Relationship Id="rId1" Type="http://schemas.openxmlformats.org/officeDocument/2006/relationships/slideLayout" Target="../slideLayouts/slideLayout327.xml"/><Relationship Id="rId6" Type="http://schemas.openxmlformats.org/officeDocument/2006/relationships/slideLayout" Target="../slideLayouts/slideLayout332.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36" Type="http://schemas.openxmlformats.org/officeDocument/2006/relationships/slideLayout" Target="../slideLayouts/slideLayout362.xml"/><Relationship Id="rId49" Type="http://schemas.openxmlformats.org/officeDocument/2006/relationships/slideLayout" Target="../slideLayouts/slideLayout3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B31885B-056D-614E-FFB1-6F87E66CF063}"/>
              </a:ext>
            </a:extLst>
          </p:cNvPr>
          <p:cNvSpPr>
            <a:spLocks noGrp="1"/>
          </p:cNvSpPr>
          <p:nvPr>
            <p:ph type="title"/>
          </p:nvPr>
        </p:nvSpPr>
        <p:spPr>
          <a:xfrm>
            <a:off x="287338" y="287337"/>
            <a:ext cx="8662515" cy="1773238"/>
          </a:xfrm>
          <a:prstGeom prst="rect">
            <a:avLst/>
          </a:prstGeom>
        </p:spPr>
        <p:txBody>
          <a:bodyPr vert="horz" lIns="0" tIns="0" rIns="0" bIns="0" rtlCol="0" anchor="t">
            <a:noAutofit/>
          </a:bodyPr>
          <a:lstStyle/>
          <a:p>
            <a:r>
              <a:rPr lang="en-GB" dirty="0"/>
              <a:t>Headline, max two lines of text</a:t>
            </a:r>
          </a:p>
        </p:txBody>
      </p:sp>
      <p:sp>
        <p:nvSpPr>
          <p:cNvPr id="8" name="Text Placeholder 7">
            <a:extLst>
              <a:ext uri="{FF2B5EF4-FFF2-40B4-BE49-F238E27FC236}">
                <a16:creationId xmlns:a16="http://schemas.microsoft.com/office/drawing/2014/main" id="{6CE71990-339F-7394-D50B-68B9846B45F3}"/>
              </a:ext>
            </a:extLst>
          </p:cNvPr>
          <p:cNvSpPr>
            <a:spLocks noGrp="1"/>
          </p:cNvSpPr>
          <p:nvPr>
            <p:ph type="body" idx="1"/>
          </p:nvPr>
        </p:nvSpPr>
        <p:spPr>
          <a:xfrm>
            <a:off x="288000" y="2185261"/>
            <a:ext cx="11616662" cy="4052026"/>
          </a:xfrm>
          <a:prstGeom prst="rect">
            <a:avLst/>
          </a:prstGeom>
        </p:spPr>
        <p:txBody>
          <a:bodyPr vert="horz" lIns="0" tIns="0" rIns="0" bIns="0" rtlCol="0">
            <a:noAutofit/>
          </a:bodyPr>
          <a:lstStyle/>
          <a:p>
            <a:pPr lvl="0"/>
            <a:r>
              <a:rPr lang="en-GB" dirty="0"/>
              <a:t>Octave Light 18 pt.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23" name="Graphic 22">
            <a:extLst>
              <a:ext uri="{FF2B5EF4-FFF2-40B4-BE49-F238E27FC236}">
                <a16:creationId xmlns:a16="http://schemas.microsoft.com/office/drawing/2014/main" id="{51DCC32A-30E6-1DCD-E46B-D5DF432CB9BF}"/>
              </a:ext>
            </a:extLst>
          </p:cNvPr>
          <p:cNvPicPr>
            <a:picLocks noChangeAspect="1"/>
          </p:cNvPicPr>
          <p:nvPr/>
        </p:nvPicPr>
        <p:blipFill>
          <a:blip r:embed="rId51">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10439462" y="288000"/>
            <a:ext cx="1465200" cy="195360"/>
          </a:xfrm>
          <a:prstGeom prst="rect">
            <a:avLst/>
          </a:prstGeom>
        </p:spPr>
      </p:pic>
      <p:sp>
        <p:nvSpPr>
          <p:cNvPr id="7" name="Pladsholder til sidefod 6">
            <a:extLst>
              <a:ext uri="{FF2B5EF4-FFF2-40B4-BE49-F238E27FC236}">
                <a16:creationId xmlns:a16="http://schemas.microsoft.com/office/drawing/2014/main" id="{217AB93E-98DB-995B-86FE-0BEB74929B33}"/>
              </a:ext>
            </a:extLst>
          </p:cNvPr>
          <p:cNvSpPr>
            <a:spLocks noGrp="1"/>
          </p:cNvSpPr>
          <p:nvPr>
            <p:ph type="ftr" sz="quarter" idx="3"/>
          </p:nvPr>
        </p:nvSpPr>
        <p:spPr>
          <a:xfrm>
            <a:off x="9817510" y="6379005"/>
            <a:ext cx="2087152" cy="246221"/>
          </a:xfrm>
          <a:prstGeom prst="rect">
            <a:avLst/>
          </a:prstGeom>
        </p:spPr>
        <p:txBody>
          <a:bodyPr vert="horz" wrap="square" lIns="0" tIns="0" rIns="0" bIns="0" rtlCol="0" anchor="ctr">
            <a:spAutoFit/>
          </a:bodyPr>
          <a:lstStyle>
            <a:lvl1pPr algn="r">
              <a:defRPr sz="1600">
                <a:solidFill>
                  <a:schemeClr val="bg2"/>
                </a:solidFill>
              </a:defRPr>
            </a:lvl1pPr>
          </a:lstStyle>
          <a:p>
            <a:r>
              <a:rPr lang="en-GB" dirty="0"/>
              <a:t>We bring stories to life</a:t>
            </a:r>
          </a:p>
        </p:txBody>
      </p:sp>
    </p:spTree>
    <p:extLst>
      <p:ext uri="{BB962C8B-B14F-4D97-AF65-F5344CB8AC3E}">
        <p14:creationId xmlns:p14="http://schemas.microsoft.com/office/powerpoint/2010/main" val="3567847597"/>
      </p:ext>
    </p:extLst>
  </p:cSld>
  <p:clrMap bg1="lt1" tx1="dk1" bg2="lt2" tx2="dk2" accent1="accent1" accent2="accent2" accent3="accent3" accent4="accent4" accent5="accent5" accent6="accent6" hlink="hlink" folHlink="folHlink"/>
  <p:sldLayoutIdLst>
    <p:sldLayoutId id="2147484242" r:id="rId1"/>
    <p:sldLayoutId id="2147485062" r:id="rId2"/>
    <p:sldLayoutId id="2147484236" r:id="rId3"/>
    <p:sldLayoutId id="2147484268" r:id="rId4"/>
    <p:sldLayoutId id="2147484209" r:id="rId5"/>
    <p:sldLayoutId id="2147484210" r:id="rId6"/>
    <p:sldLayoutId id="2147484211" r:id="rId7"/>
    <p:sldLayoutId id="2147484217" r:id="rId8"/>
    <p:sldLayoutId id="2147485063" r:id="rId9"/>
    <p:sldLayoutId id="2147484218" r:id="rId10"/>
    <p:sldLayoutId id="2147484221" r:id="rId11"/>
    <p:sldLayoutId id="2147484222" r:id="rId12"/>
    <p:sldLayoutId id="2147485085" r:id="rId13"/>
    <p:sldLayoutId id="2147485064" r:id="rId14"/>
    <p:sldLayoutId id="2147484227" r:id="rId15"/>
    <p:sldLayoutId id="2147484228" r:id="rId16"/>
    <p:sldLayoutId id="2147485065" r:id="rId17"/>
    <p:sldLayoutId id="2147485066" r:id="rId18"/>
    <p:sldLayoutId id="2147485067" r:id="rId19"/>
    <p:sldLayoutId id="2147485068" r:id="rId20"/>
    <p:sldLayoutId id="2147485069" r:id="rId21"/>
    <p:sldLayoutId id="2147484223" r:id="rId22"/>
    <p:sldLayoutId id="2147485070" r:id="rId23"/>
    <p:sldLayoutId id="2147485590" r:id="rId24"/>
    <p:sldLayoutId id="2147485591" r:id="rId25"/>
    <p:sldLayoutId id="2147484234" r:id="rId26"/>
    <p:sldLayoutId id="2147485474" r:id="rId27"/>
    <p:sldLayoutId id="2147484244" r:id="rId28"/>
    <p:sldLayoutId id="2147484230" r:id="rId29"/>
    <p:sldLayoutId id="2147485493" r:id="rId30"/>
    <p:sldLayoutId id="2147484237" r:id="rId31"/>
    <p:sldLayoutId id="2147484246" r:id="rId32"/>
    <p:sldLayoutId id="2147484231" r:id="rId33"/>
    <p:sldLayoutId id="2147484241" r:id="rId34"/>
    <p:sldLayoutId id="2147485073" r:id="rId35"/>
    <p:sldLayoutId id="2147484240" r:id="rId36"/>
    <p:sldLayoutId id="2147485075" r:id="rId37"/>
    <p:sldLayoutId id="2147484247" r:id="rId38"/>
    <p:sldLayoutId id="2147485078" r:id="rId39"/>
    <p:sldLayoutId id="2147485077" r:id="rId40"/>
    <p:sldLayoutId id="2147485079" r:id="rId41"/>
    <p:sldLayoutId id="2147484248" r:id="rId42"/>
    <p:sldLayoutId id="2147485080" r:id="rId43"/>
    <p:sldLayoutId id="2147485081" r:id="rId44"/>
    <p:sldLayoutId id="2147485082" r:id="rId45"/>
    <p:sldLayoutId id="2147484992" r:id="rId46"/>
    <p:sldLayoutId id="2147485083" r:id="rId47"/>
    <p:sldLayoutId id="2147484993" r:id="rId48"/>
    <p:sldLayoutId id="2147485084" r:id="rId49"/>
  </p:sldLayoutIdLst>
  <p:hf sldNum="0" hdr="0" ftr="0" dt="0"/>
  <p:txStyles>
    <p:titleStyle>
      <a:lvl1pPr algn="l" defTabSz="914400" rtl="0" eaLnBrk="1" latinLnBrk="0" hangingPunct="1">
        <a:lnSpc>
          <a:spcPct val="85000"/>
        </a:lnSpc>
        <a:spcBef>
          <a:spcPct val="0"/>
        </a:spcBef>
        <a:buNone/>
        <a:defRPr sz="6800" kern="1200">
          <a:solidFill>
            <a:schemeClr val="bg2"/>
          </a:solidFill>
          <a:latin typeface="+mj-lt"/>
          <a:ea typeface="+mj-ea"/>
          <a:cs typeface="+mj-cs"/>
        </a:defRPr>
      </a:lvl1pPr>
    </p:titleStyle>
    <p:body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181">
          <p15:clr>
            <a:srgbClr val="F26B43"/>
          </p15:clr>
        </p15:guide>
        <p15:guide id="4" pos="7498">
          <p15:clr>
            <a:srgbClr val="F26B43"/>
          </p15:clr>
        </p15:guide>
        <p15:guide id="5" orient="horz">
          <p15:clr>
            <a:srgbClr val="F26B43"/>
          </p15:clr>
        </p15:guide>
        <p15:guide id="6" orient="horz" pos="4320">
          <p15:clr>
            <a:srgbClr val="F26B43"/>
          </p15:clr>
        </p15:guide>
        <p15:guide id="7" orient="horz" pos="181">
          <p15:clr>
            <a:srgbClr val="F26B43"/>
          </p15:clr>
        </p15:guide>
        <p15:guide id="8" orient="horz" pos="4138">
          <p15:clr>
            <a:srgbClr val="F26B43"/>
          </p15:clr>
        </p15:guide>
        <p15:guide id="10" orient="horz" pos="392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C304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B31885B-056D-614E-FFB1-6F87E66CF063}"/>
              </a:ext>
            </a:extLst>
          </p:cNvPr>
          <p:cNvSpPr>
            <a:spLocks noGrp="1"/>
          </p:cNvSpPr>
          <p:nvPr>
            <p:ph type="title"/>
          </p:nvPr>
        </p:nvSpPr>
        <p:spPr>
          <a:xfrm>
            <a:off x="287338" y="287337"/>
            <a:ext cx="8662515" cy="1773238"/>
          </a:xfrm>
          <a:prstGeom prst="rect">
            <a:avLst/>
          </a:prstGeom>
        </p:spPr>
        <p:txBody>
          <a:bodyPr vert="horz" lIns="0" tIns="0" rIns="0" bIns="0" rtlCol="0" anchor="t">
            <a:noAutofit/>
          </a:bodyPr>
          <a:lstStyle/>
          <a:p>
            <a:r>
              <a:rPr lang="en-GB" dirty="0"/>
              <a:t>Headline, max two lines of text</a:t>
            </a:r>
          </a:p>
        </p:txBody>
      </p:sp>
      <p:sp>
        <p:nvSpPr>
          <p:cNvPr id="8" name="Text Placeholder 7">
            <a:extLst>
              <a:ext uri="{FF2B5EF4-FFF2-40B4-BE49-F238E27FC236}">
                <a16:creationId xmlns:a16="http://schemas.microsoft.com/office/drawing/2014/main" id="{6CE71990-339F-7394-D50B-68B9846B45F3}"/>
              </a:ext>
            </a:extLst>
          </p:cNvPr>
          <p:cNvSpPr>
            <a:spLocks noGrp="1"/>
          </p:cNvSpPr>
          <p:nvPr>
            <p:ph type="body" idx="1"/>
          </p:nvPr>
        </p:nvSpPr>
        <p:spPr>
          <a:xfrm>
            <a:off x="288000" y="2185261"/>
            <a:ext cx="11616662" cy="4052026"/>
          </a:xfrm>
          <a:prstGeom prst="rect">
            <a:avLst/>
          </a:prstGeom>
        </p:spPr>
        <p:txBody>
          <a:bodyPr vert="horz" lIns="0" tIns="0" rIns="0" bIns="0" rtlCol="0">
            <a:noAutofit/>
          </a:bodyPr>
          <a:lstStyle/>
          <a:p>
            <a:pPr lvl="0"/>
            <a:r>
              <a:rPr lang="en-GB" dirty="0"/>
              <a:t>Octave Light 18 pt.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23" name="Graphic 22">
            <a:extLst>
              <a:ext uri="{FF2B5EF4-FFF2-40B4-BE49-F238E27FC236}">
                <a16:creationId xmlns:a16="http://schemas.microsoft.com/office/drawing/2014/main" id="{51DCC32A-30E6-1DCD-E46B-D5DF432CB9BF}"/>
              </a:ext>
            </a:extLst>
          </p:cNvPr>
          <p:cNvPicPr>
            <a:picLocks noChangeAspect="1"/>
          </p:cNvPicPr>
          <p:nvPr/>
        </p:nvPicPr>
        <p:blipFill>
          <a:blip r:embed="rId65">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10439462" y="288000"/>
            <a:ext cx="1465200" cy="195360"/>
          </a:xfrm>
          <a:prstGeom prst="rect">
            <a:avLst/>
          </a:prstGeom>
        </p:spPr>
      </p:pic>
      <p:sp>
        <p:nvSpPr>
          <p:cNvPr id="7" name="Pladsholder til sidefod 6">
            <a:extLst>
              <a:ext uri="{FF2B5EF4-FFF2-40B4-BE49-F238E27FC236}">
                <a16:creationId xmlns:a16="http://schemas.microsoft.com/office/drawing/2014/main" id="{217AB93E-98DB-995B-86FE-0BEB74929B33}"/>
              </a:ext>
            </a:extLst>
          </p:cNvPr>
          <p:cNvSpPr>
            <a:spLocks noGrp="1"/>
          </p:cNvSpPr>
          <p:nvPr>
            <p:ph type="ftr" sz="quarter" idx="3"/>
          </p:nvPr>
        </p:nvSpPr>
        <p:spPr>
          <a:xfrm>
            <a:off x="9817510" y="6379005"/>
            <a:ext cx="2087152" cy="246221"/>
          </a:xfrm>
          <a:prstGeom prst="rect">
            <a:avLst/>
          </a:prstGeom>
        </p:spPr>
        <p:txBody>
          <a:bodyPr vert="horz" wrap="square" lIns="0" tIns="0" rIns="0" bIns="0" rtlCol="0" anchor="ctr">
            <a:spAutoFit/>
          </a:bodyPr>
          <a:lstStyle>
            <a:lvl1pPr algn="r">
              <a:defRPr sz="1600">
                <a:solidFill>
                  <a:srgbClr val="ACC1F5"/>
                </a:solidFill>
              </a:defRPr>
            </a:lvl1pPr>
          </a:lstStyle>
          <a:p>
            <a:r>
              <a:rPr lang="en-GB"/>
              <a:t>We bring stories to life</a:t>
            </a:r>
            <a:endParaRPr lang="en-GB" dirty="0"/>
          </a:p>
        </p:txBody>
      </p:sp>
    </p:spTree>
    <p:extLst>
      <p:ext uri="{BB962C8B-B14F-4D97-AF65-F5344CB8AC3E}">
        <p14:creationId xmlns:p14="http://schemas.microsoft.com/office/powerpoint/2010/main" val="3710220123"/>
      </p:ext>
    </p:extLst>
  </p:cSld>
  <p:clrMap bg1="lt1" tx1="dk1" bg2="lt2" tx2="dk2" accent1="accent1" accent2="accent2" accent3="accent3" accent4="accent4" accent5="accent5" accent6="accent6" hlink="hlink" folHlink="folHlink"/>
  <p:sldLayoutIdLst>
    <p:sldLayoutId id="2147485089" r:id="rId1"/>
    <p:sldLayoutId id="2147485137" r:id="rId2"/>
    <p:sldLayoutId id="2147485138" r:id="rId3"/>
    <p:sldLayoutId id="2147485139" r:id="rId4"/>
    <p:sldLayoutId id="2147485092" r:id="rId5"/>
    <p:sldLayoutId id="2147485140" r:id="rId6"/>
    <p:sldLayoutId id="2147485442" r:id="rId7"/>
    <p:sldLayoutId id="2147485095" r:id="rId8"/>
    <p:sldLayoutId id="2147485096" r:id="rId9"/>
    <p:sldLayoutId id="2147485097" r:id="rId10"/>
    <p:sldLayoutId id="2147485098" r:id="rId11"/>
    <p:sldLayoutId id="2147485141" r:id="rId12"/>
    <p:sldLayoutId id="2147485100" r:id="rId13"/>
    <p:sldLayoutId id="2147485142" r:id="rId14"/>
    <p:sldLayoutId id="2147485102" r:id="rId15"/>
    <p:sldLayoutId id="2147485103" r:id="rId16"/>
    <p:sldLayoutId id="2147485104" r:id="rId17"/>
    <p:sldLayoutId id="2147485143" r:id="rId18"/>
    <p:sldLayoutId id="2147485105" r:id="rId19"/>
    <p:sldLayoutId id="2147485106" r:id="rId20"/>
    <p:sldLayoutId id="2147485107" r:id="rId21"/>
    <p:sldLayoutId id="2147485144" r:id="rId22"/>
    <p:sldLayoutId id="2147485145" r:id="rId23"/>
    <p:sldLayoutId id="2147485109" r:id="rId24"/>
    <p:sldLayoutId id="2147485146" r:id="rId25"/>
    <p:sldLayoutId id="2147485592" r:id="rId26"/>
    <p:sldLayoutId id="2147485593" r:id="rId27"/>
    <p:sldLayoutId id="2147485113" r:id="rId28"/>
    <p:sldLayoutId id="2147485504" r:id="rId29"/>
    <p:sldLayoutId id="2147485115" r:id="rId30"/>
    <p:sldLayoutId id="2147485116" r:id="rId31"/>
    <p:sldLayoutId id="2147485583" r:id="rId32"/>
    <p:sldLayoutId id="2147485118" r:id="rId33"/>
    <p:sldLayoutId id="2147485119" r:id="rId34"/>
    <p:sldLayoutId id="2147485120" r:id="rId35"/>
    <p:sldLayoutId id="2147485121" r:id="rId36"/>
    <p:sldLayoutId id="2147485122" r:id="rId37"/>
    <p:sldLayoutId id="2147485123" r:id="rId38"/>
    <p:sldLayoutId id="2147485124" r:id="rId39"/>
    <p:sldLayoutId id="2147485125" r:id="rId40"/>
    <p:sldLayoutId id="2147485126" r:id="rId41"/>
    <p:sldLayoutId id="2147485127" r:id="rId42"/>
    <p:sldLayoutId id="2147485128" r:id="rId43"/>
    <p:sldLayoutId id="2147485129" r:id="rId44"/>
    <p:sldLayoutId id="2147485130" r:id="rId45"/>
    <p:sldLayoutId id="2147485131" r:id="rId46"/>
    <p:sldLayoutId id="2147485132" r:id="rId47"/>
    <p:sldLayoutId id="2147485133" r:id="rId48"/>
    <p:sldLayoutId id="2147485148" r:id="rId49"/>
    <p:sldLayoutId id="2147485135" r:id="rId50"/>
    <p:sldLayoutId id="2147485149" r:id="rId51"/>
    <p:sldLayoutId id="2147485606" r:id="rId52"/>
    <p:sldLayoutId id="2147485607" r:id="rId53"/>
    <p:sldLayoutId id="2147485608" r:id="rId54"/>
    <p:sldLayoutId id="2147485609" r:id="rId55"/>
    <p:sldLayoutId id="2147485610" r:id="rId56"/>
    <p:sldLayoutId id="2147485611" r:id="rId57"/>
    <p:sldLayoutId id="2147485612" r:id="rId58"/>
    <p:sldLayoutId id="2147485613" r:id="rId59"/>
    <p:sldLayoutId id="2147485614" r:id="rId60"/>
    <p:sldLayoutId id="2147485615" r:id="rId61"/>
    <p:sldLayoutId id="2147485616" r:id="rId62"/>
    <p:sldLayoutId id="2147485617" r:id="rId63"/>
  </p:sldLayoutIdLst>
  <p:hf sldNum="0" hdr="0" ftr="0" dt="0"/>
  <p:txStyles>
    <p:title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p:titleStyle>
    <p:body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181">
          <p15:clr>
            <a:srgbClr val="F26B43"/>
          </p15:clr>
        </p15:guide>
        <p15:guide id="4" pos="7498">
          <p15:clr>
            <a:srgbClr val="F26B43"/>
          </p15:clr>
        </p15:guide>
        <p15:guide id="5" orient="horz">
          <p15:clr>
            <a:srgbClr val="F26B43"/>
          </p15:clr>
        </p15:guide>
        <p15:guide id="6" orient="horz" pos="4320">
          <p15:clr>
            <a:srgbClr val="F26B43"/>
          </p15:clr>
        </p15:guide>
        <p15:guide id="7" orient="horz" pos="181">
          <p15:clr>
            <a:srgbClr val="F26B43"/>
          </p15:clr>
        </p15:guide>
        <p15:guide id="8" orient="horz" pos="4138">
          <p15:clr>
            <a:srgbClr val="F26B43"/>
          </p15:clr>
        </p15:guide>
        <p15:guide id="10" orient="horz" pos="392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5D574C"/>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B31885B-056D-614E-FFB1-6F87E66CF063}"/>
              </a:ext>
            </a:extLst>
          </p:cNvPr>
          <p:cNvSpPr>
            <a:spLocks noGrp="1"/>
          </p:cNvSpPr>
          <p:nvPr>
            <p:ph type="title"/>
          </p:nvPr>
        </p:nvSpPr>
        <p:spPr>
          <a:xfrm>
            <a:off x="287338" y="287337"/>
            <a:ext cx="8662515" cy="1773238"/>
          </a:xfrm>
          <a:prstGeom prst="rect">
            <a:avLst/>
          </a:prstGeom>
        </p:spPr>
        <p:txBody>
          <a:bodyPr vert="horz" lIns="0" tIns="0" rIns="0" bIns="0" rtlCol="0" anchor="t">
            <a:noAutofit/>
          </a:bodyPr>
          <a:lstStyle/>
          <a:p>
            <a:r>
              <a:rPr lang="en-GB" dirty="0"/>
              <a:t>Headline, max two lines of text</a:t>
            </a:r>
          </a:p>
        </p:txBody>
      </p:sp>
      <p:sp>
        <p:nvSpPr>
          <p:cNvPr id="8" name="Text Placeholder 7">
            <a:extLst>
              <a:ext uri="{FF2B5EF4-FFF2-40B4-BE49-F238E27FC236}">
                <a16:creationId xmlns:a16="http://schemas.microsoft.com/office/drawing/2014/main" id="{6CE71990-339F-7394-D50B-68B9846B45F3}"/>
              </a:ext>
            </a:extLst>
          </p:cNvPr>
          <p:cNvSpPr>
            <a:spLocks noGrp="1"/>
          </p:cNvSpPr>
          <p:nvPr>
            <p:ph type="body" idx="1"/>
          </p:nvPr>
        </p:nvSpPr>
        <p:spPr>
          <a:xfrm>
            <a:off x="288000" y="2185261"/>
            <a:ext cx="11616662" cy="4052026"/>
          </a:xfrm>
          <a:prstGeom prst="rect">
            <a:avLst/>
          </a:prstGeom>
        </p:spPr>
        <p:txBody>
          <a:bodyPr vert="horz" lIns="0" tIns="0" rIns="0" bIns="0" rtlCol="0">
            <a:noAutofit/>
          </a:bodyPr>
          <a:lstStyle/>
          <a:p>
            <a:pPr lvl="0"/>
            <a:r>
              <a:rPr lang="en-GB" dirty="0"/>
              <a:t>Octave Light 18 pt.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23" name="Graphic 22">
            <a:extLst>
              <a:ext uri="{FF2B5EF4-FFF2-40B4-BE49-F238E27FC236}">
                <a16:creationId xmlns:a16="http://schemas.microsoft.com/office/drawing/2014/main" id="{51DCC32A-30E6-1DCD-E46B-D5DF432CB9BF}"/>
              </a:ext>
            </a:extLst>
          </p:cNvPr>
          <p:cNvPicPr>
            <a:picLocks noChangeAspect="1"/>
          </p:cNvPicPr>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10439462" y="288000"/>
            <a:ext cx="1465200" cy="195360"/>
          </a:xfrm>
          <a:prstGeom prst="rect">
            <a:avLst/>
          </a:prstGeom>
        </p:spPr>
      </p:pic>
      <p:sp>
        <p:nvSpPr>
          <p:cNvPr id="7" name="Pladsholder til sidefod 6">
            <a:extLst>
              <a:ext uri="{FF2B5EF4-FFF2-40B4-BE49-F238E27FC236}">
                <a16:creationId xmlns:a16="http://schemas.microsoft.com/office/drawing/2014/main" id="{217AB93E-98DB-995B-86FE-0BEB74929B33}"/>
              </a:ext>
            </a:extLst>
          </p:cNvPr>
          <p:cNvSpPr>
            <a:spLocks noGrp="1"/>
          </p:cNvSpPr>
          <p:nvPr>
            <p:ph type="ftr" sz="quarter" idx="3"/>
          </p:nvPr>
        </p:nvSpPr>
        <p:spPr>
          <a:xfrm>
            <a:off x="9817510" y="6379005"/>
            <a:ext cx="2087152" cy="246221"/>
          </a:xfrm>
          <a:prstGeom prst="rect">
            <a:avLst/>
          </a:prstGeom>
        </p:spPr>
        <p:txBody>
          <a:bodyPr vert="horz" wrap="square" lIns="0" tIns="0" rIns="0" bIns="0" rtlCol="0" anchor="ctr">
            <a:spAutoFit/>
          </a:bodyPr>
          <a:lstStyle>
            <a:lvl1pPr algn="r">
              <a:defRPr sz="1600">
                <a:solidFill>
                  <a:srgbClr val="E9E3D3"/>
                </a:solidFill>
              </a:defRPr>
            </a:lvl1pPr>
          </a:lstStyle>
          <a:p>
            <a:r>
              <a:rPr lang="en-GB"/>
              <a:t>We bring stories to life</a:t>
            </a:r>
            <a:endParaRPr lang="en-GB" dirty="0"/>
          </a:p>
        </p:txBody>
      </p:sp>
    </p:spTree>
    <p:extLst>
      <p:ext uri="{BB962C8B-B14F-4D97-AF65-F5344CB8AC3E}">
        <p14:creationId xmlns:p14="http://schemas.microsoft.com/office/powerpoint/2010/main" val="3797001823"/>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8" r:id="rId5"/>
    <p:sldLayoutId id="2147485157" r:id="rId6"/>
    <p:sldLayoutId id="2147485443"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9" r:id="rId16"/>
    <p:sldLayoutId id="2147485168"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596" r:id="rId26"/>
    <p:sldLayoutId id="2147485597" r:id="rId27"/>
    <p:sldLayoutId id="2147485180" r:id="rId28"/>
    <p:sldLayoutId id="2147485505" r:id="rId29"/>
    <p:sldLayoutId id="2147485182" r:id="rId30"/>
    <p:sldLayoutId id="2147485183" r:id="rId31"/>
    <p:sldLayoutId id="2147485584" r:id="rId32"/>
    <p:sldLayoutId id="2147485185" r:id="rId33"/>
    <p:sldLayoutId id="2147485186" r:id="rId34"/>
    <p:sldLayoutId id="2147485187" r:id="rId35"/>
    <p:sldLayoutId id="2147485188" r:id="rId36"/>
    <p:sldLayoutId id="2147485189" r:id="rId37"/>
    <p:sldLayoutId id="2147485190" r:id="rId38"/>
    <p:sldLayoutId id="2147485191" r:id="rId39"/>
    <p:sldLayoutId id="2147485192" r:id="rId40"/>
    <p:sldLayoutId id="2147485193" r:id="rId41"/>
    <p:sldLayoutId id="2147485194" r:id="rId42"/>
    <p:sldLayoutId id="2147485195" r:id="rId43"/>
    <p:sldLayoutId id="2147485196" r:id="rId44"/>
    <p:sldLayoutId id="2147485197" r:id="rId45"/>
    <p:sldLayoutId id="2147485198" r:id="rId46"/>
    <p:sldLayoutId id="2147485199" r:id="rId47"/>
    <p:sldLayoutId id="2147485200" r:id="rId48"/>
    <p:sldLayoutId id="2147485201" r:id="rId49"/>
    <p:sldLayoutId id="2147485202" r:id="rId50"/>
    <p:sldLayoutId id="2147485203" r:id="rId51"/>
    <p:sldLayoutId id="2147485618" r:id="rId52"/>
    <p:sldLayoutId id="2147485619" r:id="rId53"/>
    <p:sldLayoutId id="2147485620" r:id="rId54"/>
    <p:sldLayoutId id="2147485621" r:id="rId55"/>
    <p:sldLayoutId id="2147485622" r:id="rId56"/>
    <p:sldLayoutId id="2147485623" r:id="rId57"/>
    <p:sldLayoutId id="2147485624" r:id="rId58"/>
  </p:sldLayoutIdLst>
  <p:hf sldNum="0" hdr="0" ftr="0" dt="0"/>
  <p:txStyles>
    <p:titleStyle>
      <a:lvl1pPr algn="l" defTabSz="914400" rtl="0" eaLnBrk="1" latinLnBrk="0" hangingPunct="1">
        <a:lnSpc>
          <a:spcPct val="85000"/>
        </a:lnSpc>
        <a:spcBef>
          <a:spcPct val="0"/>
        </a:spcBef>
        <a:buNone/>
        <a:defRPr sz="6800" kern="1200">
          <a:solidFill>
            <a:srgbClr val="E9E3D3"/>
          </a:solidFill>
          <a:latin typeface="+mj-lt"/>
          <a:ea typeface="+mj-ea"/>
          <a:cs typeface="+mj-cs"/>
        </a:defRPr>
      </a:lvl1pPr>
    </p:titleStyle>
    <p:body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9E3D3"/>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9E3D3"/>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9E3D3"/>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9E3D3"/>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9E3D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181">
          <p15:clr>
            <a:srgbClr val="F26B43"/>
          </p15:clr>
        </p15:guide>
        <p15:guide id="4" pos="7498">
          <p15:clr>
            <a:srgbClr val="F26B43"/>
          </p15:clr>
        </p15:guide>
        <p15:guide id="5" orient="horz">
          <p15:clr>
            <a:srgbClr val="F26B43"/>
          </p15:clr>
        </p15:guide>
        <p15:guide id="6" orient="horz" pos="4320">
          <p15:clr>
            <a:srgbClr val="F26B43"/>
          </p15:clr>
        </p15:guide>
        <p15:guide id="7" orient="horz" pos="181">
          <p15:clr>
            <a:srgbClr val="F26B43"/>
          </p15:clr>
        </p15:guide>
        <p15:guide id="8" orient="horz" pos="4138">
          <p15:clr>
            <a:srgbClr val="F26B43"/>
          </p15:clr>
        </p15:guide>
        <p15:guide id="10" orient="horz" pos="392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A2736"/>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B31885B-056D-614E-FFB1-6F87E66CF063}"/>
              </a:ext>
            </a:extLst>
          </p:cNvPr>
          <p:cNvSpPr>
            <a:spLocks noGrp="1"/>
          </p:cNvSpPr>
          <p:nvPr>
            <p:ph type="title"/>
          </p:nvPr>
        </p:nvSpPr>
        <p:spPr>
          <a:xfrm>
            <a:off x="287338" y="287337"/>
            <a:ext cx="8662515" cy="1773238"/>
          </a:xfrm>
          <a:prstGeom prst="rect">
            <a:avLst/>
          </a:prstGeom>
        </p:spPr>
        <p:txBody>
          <a:bodyPr vert="horz" lIns="0" tIns="0" rIns="0" bIns="0" rtlCol="0" anchor="t">
            <a:noAutofit/>
          </a:bodyPr>
          <a:lstStyle/>
          <a:p>
            <a:r>
              <a:rPr lang="en-GB" dirty="0"/>
              <a:t>Headline, max two lines of text</a:t>
            </a:r>
          </a:p>
        </p:txBody>
      </p:sp>
      <p:sp>
        <p:nvSpPr>
          <p:cNvPr id="8" name="Text Placeholder 7">
            <a:extLst>
              <a:ext uri="{FF2B5EF4-FFF2-40B4-BE49-F238E27FC236}">
                <a16:creationId xmlns:a16="http://schemas.microsoft.com/office/drawing/2014/main" id="{6CE71990-339F-7394-D50B-68B9846B45F3}"/>
              </a:ext>
            </a:extLst>
          </p:cNvPr>
          <p:cNvSpPr>
            <a:spLocks noGrp="1"/>
          </p:cNvSpPr>
          <p:nvPr>
            <p:ph type="body" idx="1"/>
          </p:nvPr>
        </p:nvSpPr>
        <p:spPr>
          <a:xfrm>
            <a:off x="288000" y="2185261"/>
            <a:ext cx="11616662" cy="4052026"/>
          </a:xfrm>
          <a:prstGeom prst="rect">
            <a:avLst/>
          </a:prstGeom>
        </p:spPr>
        <p:txBody>
          <a:bodyPr vert="horz" lIns="0" tIns="0" rIns="0" bIns="0" rtlCol="0">
            <a:noAutofit/>
          </a:bodyPr>
          <a:lstStyle/>
          <a:p>
            <a:pPr lvl="0"/>
            <a:r>
              <a:rPr lang="en-GB" dirty="0"/>
              <a:t>Octave Light 18 pt.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23" name="Graphic 22">
            <a:extLst>
              <a:ext uri="{FF2B5EF4-FFF2-40B4-BE49-F238E27FC236}">
                <a16:creationId xmlns:a16="http://schemas.microsoft.com/office/drawing/2014/main" id="{51DCC32A-30E6-1DCD-E46B-D5DF432CB9BF}"/>
              </a:ext>
            </a:extLst>
          </p:cNvPr>
          <p:cNvPicPr>
            <a:picLocks noChangeAspect="1"/>
          </p:cNvPicPr>
          <p:nvPr/>
        </p:nvPicPr>
        <p:blipFill>
          <a:blip r:embed="rId53">
            <a:extLst>
              <a:ext uri="{28A0092B-C50C-407E-A947-70E740481C1C}">
                <a14:useLocalDpi xmlns:a14="http://schemas.microsoft.com/office/drawing/2010/main"/>
              </a:ext>
              <a:ext uri="{96DAC541-7B7A-43D3-8B79-37D633B846F1}">
                <asvg:svgBlip xmlns:asvg="http://schemas.microsoft.com/office/drawing/2016/SVG/main" r:embed="rId54"/>
              </a:ext>
            </a:extLst>
          </a:blip>
          <a:stretch>
            <a:fillRect/>
          </a:stretch>
        </p:blipFill>
        <p:spPr>
          <a:xfrm>
            <a:off x="10439462" y="288000"/>
            <a:ext cx="1465200" cy="195360"/>
          </a:xfrm>
          <a:prstGeom prst="rect">
            <a:avLst/>
          </a:prstGeom>
        </p:spPr>
      </p:pic>
      <p:sp>
        <p:nvSpPr>
          <p:cNvPr id="7" name="Pladsholder til sidefod 6">
            <a:extLst>
              <a:ext uri="{FF2B5EF4-FFF2-40B4-BE49-F238E27FC236}">
                <a16:creationId xmlns:a16="http://schemas.microsoft.com/office/drawing/2014/main" id="{217AB93E-98DB-995B-86FE-0BEB74929B33}"/>
              </a:ext>
            </a:extLst>
          </p:cNvPr>
          <p:cNvSpPr>
            <a:spLocks noGrp="1"/>
          </p:cNvSpPr>
          <p:nvPr>
            <p:ph type="ftr" sz="quarter" idx="3"/>
          </p:nvPr>
        </p:nvSpPr>
        <p:spPr>
          <a:xfrm>
            <a:off x="9817510" y="6379005"/>
            <a:ext cx="2087152" cy="246221"/>
          </a:xfrm>
          <a:prstGeom prst="rect">
            <a:avLst/>
          </a:prstGeom>
        </p:spPr>
        <p:txBody>
          <a:bodyPr vert="horz" wrap="square" lIns="0" tIns="0" rIns="0" bIns="0" rtlCol="0" anchor="ctr">
            <a:spAutoFit/>
          </a:bodyPr>
          <a:lstStyle>
            <a:lvl1pPr algn="r">
              <a:defRPr sz="1600">
                <a:solidFill>
                  <a:srgbClr val="F0D0CD"/>
                </a:solidFill>
              </a:defRPr>
            </a:lvl1pPr>
          </a:lstStyle>
          <a:p>
            <a:r>
              <a:rPr lang="en-GB"/>
              <a:t>We bring stories to life</a:t>
            </a:r>
            <a:endParaRPr lang="en-GB" dirty="0"/>
          </a:p>
        </p:txBody>
      </p:sp>
    </p:spTree>
    <p:extLst>
      <p:ext uri="{BB962C8B-B14F-4D97-AF65-F5344CB8AC3E}">
        <p14:creationId xmlns:p14="http://schemas.microsoft.com/office/powerpoint/2010/main" val="2707655120"/>
      </p:ext>
    </p:extLst>
  </p:cSld>
  <p:clrMap bg1="lt1" tx1="dk1" bg2="lt2" tx2="dk2" accent1="accent1" accent2="accent2" accent3="accent3" accent4="accent4" accent5="accent5" accent6="accent6" hlink="hlink" folHlink="folHlink"/>
  <p:sldLayoutIdLst>
    <p:sldLayoutId id="2147485207" r:id="rId1"/>
    <p:sldLayoutId id="2147485208" r:id="rId2"/>
    <p:sldLayoutId id="2147485209" r:id="rId3"/>
    <p:sldLayoutId id="2147485210" r:id="rId4"/>
    <p:sldLayoutId id="2147485211" r:id="rId5"/>
    <p:sldLayoutId id="2147485212" r:id="rId6"/>
    <p:sldLayoutId id="2147485444" r:id="rId7"/>
    <p:sldLayoutId id="2147485214" r:id="rId8"/>
    <p:sldLayoutId id="2147485215" r:id="rId9"/>
    <p:sldLayoutId id="2147485216" r:id="rId10"/>
    <p:sldLayoutId id="2147485217" r:id="rId11"/>
    <p:sldLayoutId id="2147485218" r:id="rId12"/>
    <p:sldLayoutId id="2147485219" r:id="rId13"/>
    <p:sldLayoutId id="2147485220" r:id="rId14"/>
    <p:sldLayoutId id="2147485221" r:id="rId15"/>
    <p:sldLayoutId id="2147485222" r:id="rId16"/>
    <p:sldLayoutId id="2147485223" r:id="rId17"/>
    <p:sldLayoutId id="2147485224" r:id="rId18"/>
    <p:sldLayoutId id="2147485225" r:id="rId19"/>
    <p:sldLayoutId id="2147485226" r:id="rId20"/>
    <p:sldLayoutId id="2147485227" r:id="rId21"/>
    <p:sldLayoutId id="2147485228" r:id="rId22"/>
    <p:sldLayoutId id="2147485229" r:id="rId23"/>
    <p:sldLayoutId id="2147485230" r:id="rId24"/>
    <p:sldLayoutId id="2147485231" r:id="rId25"/>
    <p:sldLayoutId id="2147485598" r:id="rId26"/>
    <p:sldLayoutId id="2147485599" r:id="rId27"/>
    <p:sldLayoutId id="2147485234" r:id="rId28"/>
    <p:sldLayoutId id="2147485506" r:id="rId29"/>
    <p:sldLayoutId id="2147485236" r:id="rId30"/>
    <p:sldLayoutId id="2147485237" r:id="rId31"/>
    <p:sldLayoutId id="2147485585" r:id="rId32"/>
    <p:sldLayoutId id="2147485239" r:id="rId33"/>
    <p:sldLayoutId id="2147485240" r:id="rId34"/>
    <p:sldLayoutId id="2147485241" r:id="rId35"/>
    <p:sldLayoutId id="2147485242" r:id="rId36"/>
    <p:sldLayoutId id="2147485243" r:id="rId37"/>
    <p:sldLayoutId id="2147485244" r:id="rId38"/>
    <p:sldLayoutId id="2147485245" r:id="rId39"/>
    <p:sldLayoutId id="2147485246" r:id="rId40"/>
    <p:sldLayoutId id="2147485247" r:id="rId41"/>
    <p:sldLayoutId id="2147485249" r:id="rId42"/>
    <p:sldLayoutId id="2147485248" r:id="rId43"/>
    <p:sldLayoutId id="2147485250" r:id="rId44"/>
    <p:sldLayoutId id="2147485251" r:id="rId45"/>
    <p:sldLayoutId id="2147485252" r:id="rId46"/>
    <p:sldLayoutId id="2147485253" r:id="rId47"/>
    <p:sldLayoutId id="2147485254" r:id="rId48"/>
    <p:sldLayoutId id="2147485255" r:id="rId49"/>
    <p:sldLayoutId id="2147485256" r:id="rId50"/>
    <p:sldLayoutId id="2147485257" r:id="rId51"/>
  </p:sldLayoutIdLst>
  <p:hf sldNum="0" hdr="0" ftr="0" dt="0"/>
  <p:txStyles>
    <p:titleStyle>
      <a:lvl1pPr algn="l" defTabSz="914400" rtl="0" eaLnBrk="1" latinLnBrk="0" hangingPunct="1">
        <a:lnSpc>
          <a:spcPct val="85000"/>
        </a:lnSpc>
        <a:spcBef>
          <a:spcPct val="0"/>
        </a:spcBef>
        <a:buNone/>
        <a:defRPr sz="6800" kern="1200">
          <a:solidFill>
            <a:srgbClr val="F0D0CD"/>
          </a:solidFill>
          <a:latin typeface="+mj-lt"/>
          <a:ea typeface="+mj-ea"/>
          <a:cs typeface="+mj-cs"/>
        </a:defRPr>
      </a:lvl1pPr>
    </p:titleStyle>
    <p:body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0D0CD"/>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0D0CD"/>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0D0CD"/>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0D0CD"/>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0D0C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181">
          <p15:clr>
            <a:srgbClr val="F26B43"/>
          </p15:clr>
        </p15:guide>
        <p15:guide id="4" pos="7498">
          <p15:clr>
            <a:srgbClr val="F26B43"/>
          </p15:clr>
        </p15:guide>
        <p15:guide id="5" orient="horz">
          <p15:clr>
            <a:srgbClr val="F26B43"/>
          </p15:clr>
        </p15:guide>
        <p15:guide id="6" orient="horz" pos="4320">
          <p15:clr>
            <a:srgbClr val="F26B43"/>
          </p15:clr>
        </p15:guide>
        <p15:guide id="7" orient="horz" pos="181">
          <p15:clr>
            <a:srgbClr val="F26B43"/>
          </p15:clr>
        </p15:guide>
        <p15:guide id="8" orient="horz" pos="4138">
          <p15:clr>
            <a:srgbClr val="F26B43"/>
          </p15:clr>
        </p15:guide>
        <p15:guide id="10" orient="horz" pos="392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B31885B-056D-614E-FFB1-6F87E66CF063}"/>
              </a:ext>
            </a:extLst>
          </p:cNvPr>
          <p:cNvSpPr>
            <a:spLocks noGrp="1"/>
          </p:cNvSpPr>
          <p:nvPr>
            <p:ph type="title"/>
          </p:nvPr>
        </p:nvSpPr>
        <p:spPr>
          <a:xfrm>
            <a:off x="287338" y="287337"/>
            <a:ext cx="8662515" cy="1773238"/>
          </a:xfrm>
          <a:prstGeom prst="rect">
            <a:avLst/>
          </a:prstGeom>
        </p:spPr>
        <p:txBody>
          <a:bodyPr vert="horz" lIns="0" tIns="0" rIns="0" bIns="0" rtlCol="0" anchor="t">
            <a:noAutofit/>
          </a:bodyPr>
          <a:lstStyle/>
          <a:p>
            <a:r>
              <a:rPr lang="en-GB" dirty="0"/>
              <a:t>Headline, max two lines of text</a:t>
            </a:r>
          </a:p>
        </p:txBody>
      </p:sp>
      <p:sp>
        <p:nvSpPr>
          <p:cNvPr id="8" name="Text Placeholder 7">
            <a:extLst>
              <a:ext uri="{FF2B5EF4-FFF2-40B4-BE49-F238E27FC236}">
                <a16:creationId xmlns:a16="http://schemas.microsoft.com/office/drawing/2014/main" id="{6CE71990-339F-7394-D50B-68B9846B45F3}"/>
              </a:ext>
            </a:extLst>
          </p:cNvPr>
          <p:cNvSpPr>
            <a:spLocks noGrp="1"/>
          </p:cNvSpPr>
          <p:nvPr>
            <p:ph type="body" idx="1"/>
          </p:nvPr>
        </p:nvSpPr>
        <p:spPr>
          <a:xfrm>
            <a:off x="288000" y="2185261"/>
            <a:ext cx="11616662" cy="4052026"/>
          </a:xfrm>
          <a:prstGeom prst="rect">
            <a:avLst/>
          </a:prstGeom>
        </p:spPr>
        <p:txBody>
          <a:bodyPr vert="horz" lIns="0" tIns="0" rIns="0" bIns="0" rtlCol="0">
            <a:noAutofit/>
          </a:bodyPr>
          <a:lstStyle/>
          <a:p>
            <a:pPr lvl="0"/>
            <a:r>
              <a:rPr lang="en-GB" dirty="0"/>
              <a:t>Octave Light 18 pt.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23" name="Graphic 22">
            <a:extLst>
              <a:ext uri="{FF2B5EF4-FFF2-40B4-BE49-F238E27FC236}">
                <a16:creationId xmlns:a16="http://schemas.microsoft.com/office/drawing/2014/main" id="{51DCC32A-30E6-1DCD-E46B-D5DF432CB9BF}"/>
              </a:ext>
            </a:extLst>
          </p:cNvPr>
          <p:cNvPicPr>
            <a:picLocks noChangeAspect="1"/>
          </p:cNvPicPr>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0439462" y="288000"/>
            <a:ext cx="1465200" cy="195360"/>
          </a:xfrm>
          <a:prstGeom prst="rect">
            <a:avLst/>
          </a:prstGeom>
        </p:spPr>
      </p:pic>
      <p:sp>
        <p:nvSpPr>
          <p:cNvPr id="7" name="Pladsholder til sidefod 6">
            <a:extLst>
              <a:ext uri="{FF2B5EF4-FFF2-40B4-BE49-F238E27FC236}">
                <a16:creationId xmlns:a16="http://schemas.microsoft.com/office/drawing/2014/main" id="{217AB93E-98DB-995B-86FE-0BEB74929B33}"/>
              </a:ext>
            </a:extLst>
          </p:cNvPr>
          <p:cNvSpPr>
            <a:spLocks noGrp="1"/>
          </p:cNvSpPr>
          <p:nvPr>
            <p:ph type="ftr" sz="quarter" idx="3"/>
          </p:nvPr>
        </p:nvSpPr>
        <p:spPr>
          <a:xfrm>
            <a:off x="9817510" y="6379005"/>
            <a:ext cx="2087152" cy="246221"/>
          </a:xfrm>
          <a:prstGeom prst="rect">
            <a:avLst/>
          </a:prstGeom>
        </p:spPr>
        <p:txBody>
          <a:bodyPr vert="horz" wrap="square" lIns="0" tIns="0" rIns="0" bIns="0" rtlCol="0" anchor="ctr">
            <a:spAutoFit/>
          </a:bodyPr>
          <a:lstStyle>
            <a:lvl1pPr algn="r">
              <a:defRPr sz="1600">
                <a:solidFill>
                  <a:schemeClr val="bg1"/>
                </a:solidFill>
              </a:defRPr>
            </a:lvl1pPr>
          </a:lstStyle>
          <a:p>
            <a:r>
              <a:rPr lang="en-GB"/>
              <a:t>We bring stories to life</a:t>
            </a:r>
            <a:endParaRPr lang="en-GB" dirty="0"/>
          </a:p>
        </p:txBody>
      </p:sp>
    </p:spTree>
    <p:extLst>
      <p:ext uri="{BB962C8B-B14F-4D97-AF65-F5344CB8AC3E}">
        <p14:creationId xmlns:p14="http://schemas.microsoft.com/office/powerpoint/2010/main" val="2111440632"/>
      </p:ext>
    </p:extLst>
  </p:cSld>
  <p:clrMap bg1="lt1" tx1="dk1" bg2="lt2" tx2="dk2" accent1="accent1" accent2="accent2" accent3="accent3" accent4="accent4" accent5="accent5" accent6="accent6" hlink="hlink" folHlink="folHlink"/>
  <p:sldLayoutIdLst>
    <p:sldLayoutId id="2147485261" r:id="rId1"/>
    <p:sldLayoutId id="2147485262" r:id="rId2"/>
    <p:sldLayoutId id="2147485264" r:id="rId3"/>
    <p:sldLayoutId id="2147485265" r:id="rId4"/>
    <p:sldLayoutId id="2147485266" r:id="rId5"/>
    <p:sldLayoutId id="2147485445" r:id="rId6"/>
    <p:sldLayoutId id="2147485268" r:id="rId7"/>
    <p:sldLayoutId id="2147485269" r:id="rId8"/>
    <p:sldLayoutId id="2147485270" r:id="rId9"/>
    <p:sldLayoutId id="2147485271" r:id="rId10"/>
    <p:sldLayoutId id="2147485272" r:id="rId11"/>
    <p:sldLayoutId id="2147485273" r:id="rId12"/>
    <p:sldLayoutId id="2147485274" r:id="rId13"/>
    <p:sldLayoutId id="2147485275" r:id="rId14"/>
    <p:sldLayoutId id="2147485276" r:id="rId15"/>
    <p:sldLayoutId id="2147485277" r:id="rId16"/>
    <p:sldLayoutId id="2147485279" r:id="rId17"/>
    <p:sldLayoutId id="2147485280" r:id="rId18"/>
    <p:sldLayoutId id="2147485281" r:id="rId19"/>
    <p:sldLayoutId id="2147485283" r:id="rId20"/>
    <p:sldLayoutId id="2147485284" r:id="rId21"/>
    <p:sldLayoutId id="2147485285" r:id="rId22"/>
    <p:sldLayoutId id="2147485600" r:id="rId23"/>
    <p:sldLayoutId id="2147485601" r:id="rId24"/>
    <p:sldLayoutId id="2147485288" r:id="rId25"/>
    <p:sldLayoutId id="2147485507" r:id="rId26"/>
    <p:sldLayoutId id="2147485290" r:id="rId27"/>
    <p:sldLayoutId id="2147485291" r:id="rId28"/>
    <p:sldLayoutId id="2147485586" r:id="rId29"/>
    <p:sldLayoutId id="2147485293" r:id="rId30"/>
    <p:sldLayoutId id="2147485294" r:id="rId31"/>
    <p:sldLayoutId id="2147485295" r:id="rId32"/>
    <p:sldLayoutId id="2147485296" r:id="rId33"/>
    <p:sldLayoutId id="2147485297" r:id="rId34"/>
    <p:sldLayoutId id="2147485298" r:id="rId35"/>
    <p:sldLayoutId id="2147485299" r:id="rId36"/>
    <p:sldLayoutId id="2147485300" r:id="rId37"/>
    <p:sldLayoutId id="2147485301" r:id="rId38"/>
    <p:sldLayoutId id="2147485302" r:id="rId39"/>
    <p:sldLayoutId id="2147485303" r:id="rId40"/>
    <p:sldLayoutId id="2147485304" r:id="rId41"/>
    <p:sldLayoutId id="2147485305" r:id="rId42"/>
    <p:sldLayoutId id="2147485306" r:id="rId43"/>
    <p:sldLayoutId id="2147485307" r:id="rId44"/>
    <p:sldLayoutId id="2147485308" r:id="rId45"/>
    <p:sldLayoutId id="2147485309" r:id="rId46"/>
    <p:sldLayoutId id="2147485310" r:id="rId47"/>
    <p:sldLayoutId id="2147485311" r:id="rId48"/>
    <p:sldLayoutId id="2147485625" r:id="rId49"/>
    <p:sldLayoutId id="2147485626" r:id="rId50"/>
    <p:sldLayoutId id="2147485627" r:id="rId51"/>
    <p:sldLayoutId id="2147485628" r:id="rId52"/>
    <p:sldLayoutId id="2147485629" r:id="rId53"/>
    <p:sldLayoutId id="2147485630" r:id="rId54"/>
  </p:sldLayoutIdLst>
  <p:hf sldNum="0" hdr="0" ftr="0" dt="0"/>
  <p:txStyles>
    <p:titleStyle>
      <a:lvl1pPr algn="l" defTabSz="914400" rtl="0" eaLnBrk="1" latinLnBrk="0" hangingPunct="1">
        <a:lnSpc>
          <a:spcPct val="85000"/>
        </a:lnSpc>
        <a:spcBef>
          <a:spcPct val="0"/>
        </a:spcBef>
        <a:buNone/>
        <a:defRPr sz="6800" kern="1200">
          <a:solidFill>
            <a:schemeClr val="bg1"/>
          </a:solidFill>
          <a:latin typeface="+mj-lt"/>
          <a:ea typeface="+mj-ea"/>
          <a:cs typeface="+mj-cs"/>
        </a:defRPr>
      </a:lvl1pPr>
    </p:titleStyle>
    <p:body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1"/>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1"/>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1"/>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1"/>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181">
          <p15:clr>
            <a:srgbClr val="F26B43"/>
          </p15:clr>
        </p15:guide>
        <p15:guide id="4" pos="7498">
          <p15:clr>
            <a:srgbClr val="F26B43"/>
          </p15:clr>
        </p15:guide>
        <p15:guide id="5" orient="horz">
          <p15:clr>
            <a:srgbClr val="F26B43"/>
          </p15:clr>
        </p15:guide>
        <p15:guide id="6" orient="horz" pos="4320">
          <p15:clr>
            <a:srgbClr val="F26B43"/>
          </p15:clr>
        </p15:guide>
        <p15:guide id="7" orient="horz" pos="181">
          <p15:clr>
            <a:srgbClr val="F26B43"/>
          </p15:clr>
        </p15:guide>
        <p15:guide id="8" orient="horz" pos="4138">
          <p15:clr>
            <a:srgbClr val="F26B43"/>
          </p15:clr>
        </p15:guide>
        <p15:guide id="10" orient="horz" pos="392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594F"/>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B31885B-056D-614E-FFB1-6F87E66CF063}"/>
              </a:ext>
            </a:extLst>
          </p:cNvPr>
          <p:cNvSpPr>
            <a:spLocks noGrp="1"/>
          </p:cNvSpPr>
          <p:nvPr>
            <p:ph type="title"/>
          </p:nvPr>
        </p:nvSpPr>
        <p:spPr>
          <a:xfrm>
            <a:off x="287338" y="287337"/>
            <a:ext cx="8662515" cy="1773238"/>
          </a:xfrm>
          <a:prstGeom prst="rect">
            <a:avLst/>
          </a:prstGeom>
        </p:spPr>
        <p:txBody>
          <a:bodyPr vert="horz" lIns="0" tIns="0" rIns="0" bIns="0" rtlCol="0" anchor="t">
            <a:noAutofit/>
          </a:bodyPr>
          <a:lstStyle/>
          <a:p>
            <a:r>
              <a:rPr lang="en-GB" dirty="0"/>
              <a:t>Headline, max two lines of text</a:t>
            </a:r>
          </a:p>
        </p:txBody>
      </p:sp>
      <p:sp>
        <p:nvSpPr>
          <p:cNvPr id="8" name="Text Placeholder 7">
            <a:extLst>
              <a:ext uri="{FF2B5EF4-FFF2-40B4-BE49-F238E27FC236}">
                <a16:creationId xmlns:a16="http://schemas.microsoft.com/office/drawing/2014/main" id="{6CE71990-339F-7394-D50B-68B9846B45F3}"/>
              </a:ext>
            </a:extLst>
          </p:cNvPr>
          <p:cNvSpPr>
            <a:spLocks noGrp="1"/>
          </p:cNvSpPr>
          <p:nvPr>
            <p:ph type="body" idx="1"/>
          </p:nvPr>
        </p:nvSpPr>
        <p:spPr>
          <a:xfrm>
            <a:off x="288000" y="2185261"/>
            <a:ext cx="11616662" cy="4052026"/>
          </a:xfrm>
          <a:prstGeom prst="rect">
            <a:avLst/>
          </a:prstGeom>
        </p:spPr>
        <p:txBody>
          <a:bodyPr vert="horz" lIns="0" tIns="0" rIns="0" bIns="0" rtlCol="0">
            <a:noAutofit/>
          </a:bodyPr>
          <a:lstStyle/>
          <a:p>
            <a:pPr lvl="0"/>
            <a:r>
              <a:rPr lang="en-GB" dirty="0"/>
              <a:t>Octave Light 18 pt.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23" name="Graphic 22">
            <a:extLst>
              <a:ext uri="{FF2B5EF4-FFF2-40B4-BE49-F238E27FC236}">
                <a16:creationId xmlns:a16="http://schemas.microsoft.com/office/drawing/2014/main" id="{51DCC32A-30E6-1DCD-E46B-D5DF432CB9BF}"/>
              </a:ext>
            </a:extLst>
          </p:cNvPr>
          <p:cNvPicPr>
            <a:picLocks noChangeAspect="1"/>
          </p:cNvPicPr>
          <p:nvPr/>
        </p:nvPicPr>
        <p:blipFill>
          <a:blip r:embed="rId53">
            <a:extLst>
              <a:ext uri="{28A0092B-C50C-407E-A947-70E740481C1C}">
                <a14:useLocalDpi xmlns:a14="http://schemas.microsoft.com/office/drawing/2010/main"/>
              </a:ext>
              <a:ext uri="{96DAC541-7B7A-43D3-8B79-37D633B846F1}">
                <asvg:svgBlip xmlns:asvg="http://schemas.microsoft.com/office/drawing/2016/SVG/main" r:embed="rId54"/>
              </a:ext>
            </a:extLst>
          </a:blip>
          <a:stretch>
            <a:fillRect/>
          </a:stretch>
        </p:blipFill>
        <p:spPr>
          <a:xfrm>
            <a:off x="10439462" y="288000"/>
            <a:ext cx="1465200" cy="195360"/>
          </a:xfrm>
          <a:prstGeom prst="rect">
            <a:avLst/>
          </a:prstGeom>
        </p:spPr>
      </p:pic>
      <p:sp>
        <p:nvSpPr>
          <p:cNvPr id="7" name="Pladsholder til sidefod 6">
            <a:extLst>
              <a:ext uri="{FF2B5EF4-FFF2-40B4-BE49-F238E27FC236}">
                <a16:creationId xmlns:a16="http://schemas.microsoft.com/office/drawing/2014/main" id="{217AB93E-98DB-995B-86FE-0BEB74929B33}"/>
              </a:ext>
            </a:extLst>
          </p:cNvPr>
          <p:cNvSpPr>
            <a:spLocks noGrp="1"/>
          </p:cNvSpPr>
          <p:nvPr>
            <p:ph type="ftr" sz="quarter" idx="3"/>
          </p:nvPr>
        </p:nvSpPr>
        <p:spPr>
          <a:xfrm>
            <a:off x="9817510" y="6379005"/>
            <a:ext cx="2087152" cy="246221"/>
          </a:xfrm>
          <a:prstGeom prst="rect">
            <a:avLst/>
          </a:prstGeom>
        </p:spPr>
        <p:txBody>
          <a:bodyPr vert="horz" wrap="square" lIns="0" tIns="0" rIns="0" bIns="0" rtlCol="0" anchor="ctr">
            <a:spAutoFit/>
          </a:bodyPr>
          <a:lstStyle>
            <a:lvl1pPr algn="r">
              <a:defRPr sz="1600">
                <a:solidFill>
                  <a:srgbClr val="E7FA74"/>
                </a:solidFill>
              </a:defRPr>
            </a:lvl1pPr>
          </a:lstStyle>
          <a:p>
            <a:r>
              <a:rPr lang="en-GB"/>
              <a:t>We bring stories to life</a:t>
            </a:r>
            <a:endParaRPr lang="en-GB" dirty="0"/>
          </a:p>
        </p:txBody>
      </p:sp>
    </p:spTree>
    <p:extLst>
      <p:ext uri="{BB962C8B-B14F-4D97-AF65-F5344CB8AC3E}">
        <p14:creationId xmlns:p14="http://schemas.microsoft.com/office/powerpoint/2010/main" val="4038686513"/>
      </p:ext>
    </p:extLst>
  </p:cSld>
  <p:clrMap bg1="lt1" tx1="dk1" bg2="lt2" tx2="dk2" accent1="accent1" accent2="accent2" accent3="accent3" accent4="accent4" accent5="accent5" accent6="accent6" hlink="hlink" folHlink="folHlink"/>
  <p:sldLayoutIdLst>
    <p:sldLayoutId id="2147485315" r:id="rId1"/>
    <p:sldLayoutId id="2147485316" r:id="rId2"/>
    <p:sldLayoutId id="2147485317" r:id="rId3"/>
    <p:sldLayoutId id="2147485318" r:id="rId4"/>
    <p:sldLayoutId id="2147485319" r:id="rId5"/>
    <p:sldLayoutId id="2147485320" r:id="rId6"/>
    <p:sldLayoutId id="2147485446" r:id="rId7"/>
    <p:sldLayoutId id="2147485322" r:id="rId8"/>
    <p:sldLayoutId id="2147485323" r:id="rId9"/>
    <p:sldLayoutId id="2147485324" r:id="rId10"/>
    <p:sldLayoutId id="2147485325" r:id="rId11"/>
    <p:sldLayoutId id="2147485326" r:id="rId12"/>
    <p:sldLayoutId id="2147485327" r:id="rId13"/>
    <p:sldLayoutId id="2147485328" r:id="rId14"/>
    <p:sldLayoutId id="2147485329" r:id="rId15"/>
    <p:sldLayoutId id="2147485330" r:id="rId16"/>
    <p:sldLayoutId id="2147485331" r:id="rId17"/>
    <p:sldLayoutId id="2147485332" r:id="rId18"/>
    <p:sldLayoutId id="2147485333" r:id="rId19"/>
    <p:sldLayoutId id="2147485334" r:id="rId20"/>
    <p:sldLayoutId id="2147485335" r:id="rId21"/>
    <p:sldLayoutId id="2147485336" r:id="rId22"/>
    <p:sldLayoutId id="2147485337" r:id="rId23"/>
    <p:sldLayoutId id="2147485338" r:id="rId24"/>
    <p:sldLayoutId id="2147485339" r:id="rId25"/>
    <p:sldLayoutId id="2147485602" r:id="rId26"/>
    <p:sldLayoutId id="2147485603" r:id="rId27"/>
    <p:sldLayoutId id="2147485342" r:id="rId28"/>
    <p:sldLayoutId id="2147485508" r:id="rId29"/>
    <p:sldLayoutId id="2147485344" r:id="rId30"/>
    <p:sldLayoutId id="2147485345" r:id="rId31"/>
    <p:sldLayoutId id="2147485587" r:id="rId32"/>
    <p:sldLayoutId id="2147485347" r:id="rId33"/>
    <p:sldLayoutId id="2147485348" r:id="rId34"/>
    <p:sldLayoutId id="2147485349" r:id="rId35"/>
    <p:sldLayoutId id="2147485350" r:id="rId36"/>
    <p:sldLayoutId id="2147485351" r:id="rId37"/>
    <p:sldLayoutId id="2147485352" r:id="rId38"/>
    <p:sldLayoutId id="2147485353" r:id="rId39"/>
    <p:sldLayoutId id="2147485354" r:id="rId40"/>
    <p:sldLayoutId id="2147485355" r:id="rId41"/>
    <p:sldLayoutId id="2147485356" r:id="rId42"/>
    <p:sldLayoutId id="2147485357" r:id="rId43"/>
    <p:sldLayoutId id="2147485358" r:id="rId44"/>
    <p:sldLayoutId id="2147485359" r:id="rId45"/>
    <p:sldLayoutId id="2147485360" r:id="rId46"/>
    <p:sldLayoutId id="2147485361" r:id="rId47"/>
    <p:sldLayoutId id="2147485362" r:id="rId48"/>
    <p:sldLayoutId id="2147485363" r:id="rId49"/>
    <p:sldLayoutId id="2147485364" r:id="rId50"/>
    <p:sldLayoutId id="2147485365" r:id="rId51"/>
  </p:sldLayoutIdLst>
  <p:hf sldNum="0" hdr="0" ftr="0" dt="0"/>
  <p:txStyles>
    <p:titleStyle>
      <a:lvl1pPr algn="l" defTabSz="914400" rtl="0" eaLnBrk="1" latinLnBrk="0" hangingPunct="1">
        <a:lnSpc>
          <a:spcPct val="85000"/>
        </a:lnSpc>
        <a:spcBef>
          <a:spcPct val="0"/>
        </a:spcBef>
        <a:buNone/>
        <a:defRPr sz="6800" kern="1200">
          <a:solidFill>
            <a:srgbClr val="E7FA74"/>
          </a:solidFill>
          <a:latin typeface="+mj-lt"/>
          <a:ea typeface="+mj-ea"/>
          <a:cs typeface="+mj-cs"/>
        </a:defRPr>
      </a:lvl1pPr>
    </p:titleStyle>
    <p:body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7FA74"/>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7FA74"/>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7FA74"/>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7FA74"/>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E7FA7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181">
          <p15:clr>
            <a:srgbClr val="F26B43"/>
          </p15:clr>
        </p15:guide>
        <p15:guide id="4" pos="7498">
          <p15:clr>
            <a:srgbClr val="F26B43"/>
          </p15:clr>
        </p15:guide>
        <p15:guide id="5" orient="horz">
          <p15:clr>
            <a:srgbClr val="F26B43"/>
          </p15:clr>
        </p15:guide>
        <p15:guide id="6" orient="horz" pos="4320">
          <p15:clr>
            <a:srgbClr val="F26B43"/>
          </p15:clr>
        </p15:guide>
        <p15:guide id="7" orient="horz" pos="181">
          <p15:clr>
            <a:srgbClr val="F26B43"/>
          </p15:clr>
        </p15:guide>
        <p15:guide id="8" orient="horz" pos="4138">
          <p15:clr>
            <a:srgbClr val="F26B43"/>
          </p15:clr>
        </p15:guide>
        <p15:guide id="10" orient="horz" pos="392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4C1C2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B31885B-056D-614E-FFB1-6F87E66CF063}"/>
              </a:ext>
            </a:extLst>
          </p:cNvPr>
          <p:cNvSpPr>
            <a:spLocks noGrp="1"/>
          </p:cNvSpPr>
          <p:nvPr>
            <p:ph type="title"/>
          </p:nvPr>
        </p:nvSpPr>
        <p:spPr>
          <a:xfrm>
            <a:off x="287338" y="287337"/>
            <a:ext cx="8662515" cy="1773238"/>
          </a:xfrm>
          <a:prstGeom prst="rect">
            <a:avLst/>
          </a:prstGeom>
        </p:spPr>
        <p:txBody>
          <a:bodyPr vert="horz" lIns="0" tIns="0" rIns="0" bIns="0" rtlCol="0" anchor="t">
            <a:noAutofit/>
          </a:bodyPr>
          <a:lstStyle/>
          <a:p>
            <a:r>
              <a:rPr lang="en-GB" dirty="0"/>
              <a:t>Headline, max two lines of text</a:t>
            </a:r>
          </a:p>
        </p:txBody>
      </p:sp>
      <p:sp>
        <p:nvSpPr>
          <p:cNvPr id="8" name="Text Placeholder 7">
            <a:extLst>
              <a:ext uri="{FF2B5EF4-FFF2-40B4-BE49-F238E27FC236}">
                <a16:creationId xmlns:a16="http://schemas.microsoft.com/office/drawing/2014/main" id="{6CE71990-339F-7394-D50B-68B9846B45F3}"/>
              </a:ext>
            </a:extLst>
          </p:cNvPr>
          <p:cNvSpPr>
            <a:spLocks noGrp="1"/>
          </p:cNvSpPr>
          <p:nvPr>
            <p:ph type="body" idx="1"/>
          </p:nvPr>
        </p:nvSpPr>
        <p:spPr>
          <a:xfrm>
            <a:off x="288000" y="2185261"/>
            <a:ext cx="11616662" cy="4052026"/>
          </a:xfrm>
          <a:prstGeom prst="rect">
            <a:avLst/>
          </a:prstGeom>
        </p:spPr>
        <p:txBody>
          <a:bodyPr vert="horz" lIns="0" tIns="0" rIns="0" bIns="0" rtlCol="0">
            <a:noAutofit/>
          </a:bodyPr>
          <a:lstStyle/>
          <a:p>
            <a:pPr lvl="0"/>
            <a:r>
              <a:rPr lang="en-GB" dirty="0"/>
              <a:t>Octave Light 18 pt.</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23" name="Graphic 22">
            <a:extLst>
              <a:ext uri="{FF2B5EF4-FFF2-40B4-BE49-F238E27FC236}">
                <a16:creationId xmlns:a16="http://schemas.microsoft.com/office/drawing/2014/main" id="{51DCC32A-30E6-1DCD-E46B-D5DF432CB9BF}"/>
              </a:ext>
            </a:extLst>
          </p:cNvPr>
          <p:cNvPicPr>
            <a:picLocks noChangeAspect="1"/>
          </p:cNvPicPr>
          <p:nvPr/>
        </p:nvPicPr>
        <p:blipFill>
          <a:blip r:embed="rId53">
            <a:extLst>
              <a:ext uri="{28A0092B-C50C-407E-A947-70E740481C1C}">
                <a14:useLocalDpi xmlns:a14="http://schemas.microsoft.com/office/drawing/2010/main"/>
              </a:ext>
              <a:ext uri="{96DAC541-7B7A-43D3-8B79-37D633B846F1}">
                <asvg:svgBlip xmlns:asvg="http://schemas.microsoft.com/office/drawing/2016/SVG/main" r:embed="rId54"/>
              </a:ext>
            </a:extLst>
          </a:blip>
          <a:stretch>
            <a:fillRect/>
          </a:stretch>
        </p:blipFill>
        <p:spPr>
          <a:xfrm>
            <a:off x="10439462" y="288000"/>
            <a:ext cx="1465200" cy="195360"/>
          </a:xfrm>
          <a:prstGeom prst="rect">
            <a:avLst/>
          </a:prstGeom>
        </p:spPr>
      </p:pic>
      <p:sp>
        <p:nvSpPr>
          <p:cNvPr id="7" name="Pladsholder til sidefod 6">
            <a:extLst>
              <a:ext uri="{FF2B5EF4-FFF2-40B4-BE49-F238E27FC236}">
                <a16:creationId xmlns:a16="http://schemas.microsoft.com/office/drawing/2014/main" id="{217AB93E-98DB-995B-86FE-0BEB74929B33}"/>
              </a:ext>
            </a:extLst>
          </p:cNvPr>
          <p:cNvSpPr>
            <a:spLocks noGrp="1"/>
          </p:cNvSpPr>
          <p:nvPr>
            <p:ph type="ftr" sz="quarter" idx="3"/>
          </p:nvPr>
        </p:nvSpPr>
        <p:spPr>
          <a:xfrm>
            <a:off x="9817510" y="6379005"/>
            <a:ext cx="2087152" cy="246221"/>
          </a:xfrm>
          <a:prstGeom prst="rect">
            <a:avLst/>
          </a:prstGeom>
        </p:spPr>
        <p:txBody>
          <a:bodyPr vert="horz" wrap="square" lIns="0" tIns="0" rIns="0" bIns="0" rtlCol="0" anchor="ctr">
            <a:spAutoFit/>
          </a:bodyPr>
          <a:lstStyle>
            <a:lvl1pPr algn="r">
              <a:defRPr sz="1600">
                <a:solidFill>
                  <a:srgbClr val="FF5B51"/>
                </a:solidFill>
              </a:defRPr>
            </a:lvl1pPr>
          </a:lstStyle>
          <a:p>
            <a:r>
              <a:rPr lang="en-GB"/>
              <a:t>We bring stories to life</a:t>
            </a:r>
            <a:endParaRPr lang="en-GB" dirty="0"/>
          </a:p>
        </p:txBody>
      </p:sp>
    </p:spTree>
    <p:extLst>
      <p:ext uri="{BB962C8B-B14F-4D97-AF65-F5344CB8AC3E}">
        <p14:creationId xmlns:p14="http://schemas.microsoft.com/office/powerpoint/2010/main" val="1965024212"/>
      </p:ext>
    </p:extLst>
  </p:cSld>
  <p:clrMap bg1="lt1" tx1="dk1" bg2="lt2" tx2="dk2" accent1="accent1" accent2="accent2" accent3="accent3" accent4="accent4" accent5="accent5" accent6="accent6" hlink="hlink" folHlink="folHlink"/>
  <p:sldLayoutIdLst>
    <p:sldLayoutId id="2147485369" r:id="rId1"/>
    <p:sldLayoutId id="2147485370" r:id="rId2"/>
    <p:sldLayoutId id="2147485371" r:id="rId3"/>
    <p:sldLayoutId id="2147485372" r:id="rId4"/>
    <p:sldLayoutId id="2147485373" r:id="rId5"/>
    <p:sldLayoutId id="2147485374" r:id="rId6"/>
    <p:sldLayoutId id="2147485447" r:id="rId7"/>
    <p:sldLayoutId id="2147485376" r:id="rId8"/>
    <p:sldLayoutId id="2147485377" r:id="rId9"/>
    <p:sldLayoutId id="2147485378" r:id="rId10"/>
    <p:sldLayoutId id="2147485379" r:id="rId11"/>
    <p:sldLayoutId id="2147485380" r:id="rId12"/>
    <p:sldLayoutId id="2147485381" r:id="rId13"/>
    <p:sldLayoutId id="2147485382" r:id="rId14"/>
    <p:sldLayoutId id="2147485383" r:id="rId15"/>
    <p:sldLayoutId id="2147485384" r:id="rId16"/>
    <p:sldLayoutId id="2147485385" r:id="rId17"/>
    <p:sldLayoutId id="2147485386" r:id="rId18"/>
    <p:sldLayoutId id="2147485387" r:id="rId19"/>
    <p:sldLayoutId id="2147485388" r:id="rId20"/>
    <p:sldLayoutId id="2147485389" r:id="rId21"/>
    <p:sldLayoutId id="2147485390" r:id="rId22"/>
    <p:sldLayoutId id="2147485391" r:id="rId23"/>
    <p:sldLayoutId id="2147485392" r:id="rId24"/>
    <p:sldLayoutId id="2147485393" r:id="rId25"/>
    <p:sldLayoutId id="2147485604" r:id="rId26"/>
    <p:sldLayoutId id="2147485605" r:id="rId27"/>
    <p:sldLayoutId id="2147485396" r:id="rId28"/>
    <p:sldLayoutId id="2147485509" r:id="rId29"/>
    <p:sldLayoutId id="2147485398" r:id="rId30"/>
    <p:sldLayoutId id="2147485399" r:id="rId31"/>
    <p:sldLayoutId id="2147485588" r:id="rId32"/>
    <p:sldLayoutId id="2147485401" r:id="rId33"/>
    <p:sldLayoutId id="2147485402" r:id="rId34"/>
    <p:sldLayoutId id="2147485403" r:id="rId35"/>
    <p:sldLayoutId id="2147485404" r:id="rId36"/>
    <p:sldLayoutId id="2147485405" r:id="rId37"/>
    <p:sldLayoutId id="2147485406" r:id="rId38"/>
    <p:sldLayoutId id="2147485407" r:id="rId39"/>
    <p:sldLayoutId id="2147485408" r:id="rId40"/>
    <p:sldLayoutId id="2147485409" r:id="rId41"/>
    <p:sldLayoutId id="2147485410" r:id="rId42"/>
    <p:sldLayoutId id="2147485411" r:id="rId43"/>
    <p:sldLayoutId id="2147485412" r:id="rId44"/>
    <p:sldLayoutId id="2147485413" r:id="rId45"/>
    <p:sldLayoutId id="2147485414" r:id="rId46"/>
    <p:sldLayoutId id="2147485415" r:id="rId47"/>
    <p:sldLayoutId id="2147485416" r:id="rId48"/>
    <p:sldLayoutId id="2147485417" r:id="rId49"/>
    <p:sldLayoutId id="2147485418" r:id="rId50"/>
    <p:sldLayoutId id="2147485419" r:id="rId51"/>
  </p:sldLayoutIdLst>
  <p:hf sldNum="0" hdr="0" ftr="0" dt="0"/>
  <p:txStyles>
    <p:titleStyle>
      <a:lvl1pPr algn="l" defTabSz="914400" rtl="0" eaLnBrk="1" latinLnBrk="0" hangingPunct="1">
        <a:lnSpc>
          <a:spcPct val="85000"/>
        </a:lnSpc>
        <a:spcBef>
          <a:spcPct val="0"/>
        </a:spcBef>
        <a:buNone/>
        <a:defRPr sz="6800" kern="1200">
          <a:solidFill>
            <a:srgbClr val="FF5B51"/>
          </a:solidFill>
          <a:latin typeface="+mj-lt"/>
          <a:ea typeface="+mj-ea"/>
          <a:cs typeface="+mj-cs"/>
        </a:defRPr>
      </a:lvl1pPr>
    </p:titleStyle>
    <p:body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F5B51"/>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F5B51"/>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F5B51"/>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F5B51"/>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FF5B5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181">
          <p15:clr>
            <a:srgbClr val="F26B43"/>
          </p15:clr>
        </p15:guide>
        <p15:guide id="4" pos="7498">
          <p15:clr>
            <a:srgbClr val="F26B43"/>
          </p15:clr>
        </p15:guide>
        <p15:guide id="5" orient="horz">
          <p15:clr>
            <a:srgbClr val="F26B43"/>
          </p15:clr>
        </p15:guide>
        <p15:guide id="6" orient="horz" pos="4320">
          <p15:clr>
            <a:srgbClr val="F26B43"/>
          </p15:clr>
        </p15:guide>
        <p15:guide id="7" orient="horz" pos="181">
          <p15:clr>
            <a:srgbClr val="F26B43"/>
          </p15:clr>
        </p15:guide>
        <p15:guide id="8" orient="horz" pos="4138">
          <p15:clr>
            <a:srgbClr val="F26B43"/>
          </p15:clr>
        </p15:guide>
        <p15:guide id="10" orient="horz" pos="392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67.xml"/><Relationship Id="rId4" Type="http://schemas.openxmlformats.org/officeDocument/2006/relationships/image" Target="../media/image77.svg"/></Relationships>
</file>

<file path=ppt/slides/_rels/slide1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0.xml"/></Relationships>
</file>

<file path=ppt/slides/_rels/slide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1.xml"/></Relationships>
</file>

<file path=ppt/slides/_rels/slide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3.png"/><Relationship Id="rId1" Type="http://schemas.openxmlformats.org/officeDocument/2006/relationships/slideLayout" Target="../slideLayouts/slideLayout67.xml"/><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2.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7.xml"/><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4.pn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5.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7.xml"/><Relationship Id="rId4" Type="http://schemas.openxmlformats.org/officeDocument/2006/relationships/image" Target="../media/image63.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6.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7.png"/><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8.pn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9.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0.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1.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73.png"/><Relationship Id="rId2" Type="http://schemas.openxmlformats.org/officeDocument/2006/relationships/image" Target="../media/image92.png"/><Relationship Id="rId1" Type="http://schemas.openxmlformats.org/officeDocument/2006/relationships/slideLayout" Target="../slideLayouts/slideLayout73.xml"/><Relationship Id="rId6" Type="http://schemas.openxmlformats.org/officeDocument/2006/relationships/image" Target="../media/image203.png"/><Relationship Id="rId5" Type="http://schemas.openxmlformats.org/officeDocument/2006/relationships/customXml" Target="../ink/ink2.xml"/><Relationship Id="rId4" Type="http://schemas.openxmlformats.org/officeDocument/2006/relationships/image" Target="../media/image202.png"/></Relationships>
</file>

<file path=ppt/slides/_rels/slide2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2.png"/><Relationship Id="rId1" Type="http://schemas.openxmlformats.org/officeDocument/2006/relationships/slideLayout" Target="../slideLayouts/slideLayout73.xml"/><Relationship Id="rId6" Type="http://schemas.openxmlformats.org/officeDocument/2006/relationships/image" Target="../media/image73.png"/><Relationship Id="rId5" Type="http://schemas.openxmlformats.org/officeDocument/2006/relationships/image" Target="../media/image93.png"/><Relationship Id="rId4" Type="http://schemas.openxmlformats.org/officeDocument/2006/relationships/image" Target="../media/image204.png"/></Relationships>
</file>

<file path=ppt/slides/_rels/slide2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2.png"/><Relationship Id="rId1" Type="http://schemas.openxmlformats.org/officeDocument/2006/relationships/slideLayout" Target="../slideLayouts/slideLayout73.xml"/><Relationship Id="rId5" Type="http://schemas.openxmlformats.org/officeDocument/2006/relationships/image" Target="../media/image94.png"/><Relationship Id="rId4" Type="http://schemas.openxmlformats.org/officeDocument/2006/relationships/image" Target="../media/image204.png"/></Relationships>
</file>

<file path=ppt/slides/_rels/slide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0.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customXml" Target="../ink/ink10.xml"/><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212.png"/><Relationship Id="rId17" Type="http://schemas.openxmlformats.org/officeDocument/2006/relationships/image" Target="../media/image73.png"/><Relationship Id="rId2" Type="http://schemas.openxmlformats.org/officeDocument/2006/relationships/image" Target="../media/image95.png"/><Relationship Id="rId16" Type="http://schemas.openxmlformats.org/officeDocument/2006/relationships/image" Target="../media/image214.png"/><Relationship Id="rId1" Type="http://schemas.openxmlformats.org/officeDocument/2006/relationships/slideLayout" Target="../slideLayouts/slideLayout73.xml"/><Relationship Id="rId6" Type="http://schemas.openxmlformats.org/officeDocument/2006/relationships/image" Target="../media/image209.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211.png"/><Relationship Id="rId4" Type="http://schemas.openxmlformats.org/officeDocument/2006/relationships/image" Target="../media/image208.png"/><Relationship Id="rId9" Type="http://schemas.openxmlformats.org/officeDocument/2006/relationships/customXml" Target="../ink/ink8.xml"/><Relationship Id="rId14" Type="http://schemas.openxmlformats.org/officeDocument/2006/relationships/image" Target="../media/image2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6.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7.xml"/><Relationship Id="rId6" Type="http://schemas.openxmlformats.org/officeDocument/2006/relationships/image" Target="../media/image63.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7.xml"/><Relationship Id="rId6" Type="http://schemas.openxmlformats.org/officeDocument/2006/relationships/image" Target="../media/image63.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67.xml"/><Relationship Id="rId6" Type="http://schemas.openxmlformats.org/officeDocument/2006/relationships/image" Target="../media/image63.png"/><Relationship Id="rId5" Type="http://schemas.openxmlformats.org/officeDocument/2006/relationships/image" Target="../media/image67.png"/><Relationship Id="rId4" Type="http://schemas.openxmlformats.org/officeDocument/2006/relationships/image" Target="../media/image66.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9.png"/><Relationship Id="rId1" Type="http://schemas.openxmlformats.org/officeDocument/2006/relationships/slideLayout" Target="../slideLayouts/slideLayout73.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xml"/><Relationship Id="rId1" Type="http://schemas.openxmlformats.org/officeDocument/2006/relationships/slideLayout" Target="../slideLayouts/slideLayout73.xml"/><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6.jpg"/><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6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8.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8.xml"/></Relationships>
</file>

<file path=ppt/slides/_rels/slide52.xml.rels><?xml version="1.0" encoding="UTF-8" standalone="yes"?>
<Relationships xmlns="http://schemas.openxmlformats.org/package/2006/relationships"><Relationship Id="rId26" Type="http://schemas.openxmlformats.org/officeDocument/2006/relationships/image" Target="../media/image135.png"/><Relationship Id="rId21" Type="http://schemas.openxmlformats.org/officeDocument/2006/relationships/image" Target="../media/image130.svg"/><Relationship Id="rId42" Type="http://schemas.openxmlformats.org/officeDocument/2006/relationships/image" Target="../media/image151.png"/><Relationship Id="rId47" Type="http://schemas.openxmlformats.org/officeDocument/2006/relationships/image" Target="../media/image156.svg"/><Relationship Id="rId63" Type="http://schemas.openxmlformats.org/officeDocument/2006/relationships/image" Target="../media/image172.svg"/><Relationship Id="rId68" Type="http://schemas.openxmlformats.org/officeDocument/2006/relationships/image" Target="../media/image177.png"/><Relationship Id="rId84" Type="http://schemas.openxmlformats.org/officeDocument/2006/relationships/image" Target="../media/image193.png"/><Relationship Id="rId89" Type="http://schemas.openxmlformats.org/officeDocument/2006/relationships/image" Target="../media/image198.svg"/><Relationship Id="rId16" Type="http://schemas.openxmlformats.org/officeDocument/2006/relationships/image" Target="../media/image125.png"/><Relationship Id="rId107" Type="http://schemas.openxmlformats.org/officeDocument/2006/relationships/image" Target="../media/image224.svg"/><Relationship Id="rId11" Type="http://schemas.openxmlformats.org/officeDocument/2006/relationships/image" Target="../media/image120.svg"/><Relationship Id="rId32" Type="http://schemas.openxmlformats.org/officeDocument/2006/relationships/image" Target="../media/image141.png"/><Relationship Id="rId37" Type="http://schemas.openxmlformats.org/officeDocument/2006/relationships/image" Target="../media/image146.svg"/><Relationship Id="rId53" Type="http://schemas.openxmlformats.org/officeDocument/2006/relationships/image" Target="../media/image162.svg"/><Relationship Id="rId58" Type="http://schemas.openxmlformats.org/officeDocument/2006/relationships/image" Target="../media/image167.png"/><Relationship Id="rId74" Type="http://schemas.openxmlformats.org/officeDocument/2006/relationships/image" Target="../media/image183.png"/><Relationship Id="rId79" Type="http://schemas.openxmlformats.org/officeDocument/2006/relationships/image" Target="../media/image188.svg"/><Relationship Id="rId102" Type="http://schemas.openxmlformats.org/officeDocument/2006/relationships/image" Target="../media/image219.png"/><Relationship Id="rId5" Type="http://schemas.openxmlformats.org/officeDocument/2006/relationships/image" Target="../media/image114.svg"/><Relationship Id="rId90" Type="http://schemas.openxmlformats.org/officeDocument/2006/relationships/image" Target="../media/image199.png"/><Relationship Id="rId95" Type="http://schemas.openxmlformats.org/officeDocument/2006/relationships/image" Target="../media/image206.svg"/><Relationship Id="rId22" Type="http://schemas.openxmlformats.org/officeDocument/2006/relationships/image" Target="../media/image131.png"/><Relationship Id="rId27" Type="http://schemas.openxmlformats.org/officeDocument/2006/relationships/image" Target="../media/image136.svg"/><Relationship Id="rId43" Type="http://schemas.openxmlformats.org/officeDocument/2006/relationships/image" Target="../media/image152.svg"/><Relationship Id="rId48" Type="http://schemas.openxmlformats.org/officeDocument/2006/relationships/image" Target="../media/image157.png"/><Relationship Id="rId64" Type="http://schemas.openxmlformats.org/officeDocument/2006/relationships/image" Target="../media/image173.png"/><Relationship Id="rId69" Type="http://schemas.openxmlformats.org/officeDocument/2006/relationships/image" Target="../media/image178.svg"/><Relationship Id="rId80" Type="http://schemas.openxmlformats.org/officeDocument/2006/relationships/image" Target="../media/image189.png"/><Relationship Id="rId85" Type="http://schemas.openxmlformats.org/officeDocument/2006/relationships/image" Target="../media/image194.svg"/><Relationship Id="rId12" Type="http://schemas.openxmlformats.org/officeDocument/2006/relationships/image" Target="../media/image121.png"/><Relationship Id="rId17" Type="http://schemas.openxmlformats.org/officeDocument/2006/relationships/image" Target="../media/image126.svg"/><Relationship Id="rId33" Type="http://schemas.openxmlformats.org/officeDocument/2006/relationships/image" Target="../media/image142.svg"/><Relationship Id="rId38" Type="http://schemas.openxmlformats.org/officeDocument/2006/relationships/image" Target="../media/image147.png"/><Relationship Id="rId59" Type="http://schemas.openxmlformats.org/officeDocument/2006/relationships/image" Target="../media/image168.svg"/><Relationship Id="rId103" Type="http://schemas.openxmlformats.org/officeDocument/2006/relationships/image" Target="../media/image220.svg"/><Relationship Id="rId108" Type="http://schemas.openxmlformats.org/officeDocument/2006/relationships/image" Target="../media/image225.png"/><Relationship Id="rId54" Type="http://schemas.openxmlformats.org/officeDocument/2006/relationships/image" Target="../media/image163.png"/><Relationship Id="rId70" Type="http://schemas.openxmlformats.org/officeDocument/2006/relationships/image" Target="../media/image179.png"/><Relationship Id="rId75" Type="http://schemas.openxmlformats.org/officeDocument/2006/relationships/image" Target="../media/image184.svg"/><Relationship Id="rId91" Type="http://schemas.openxmlformats.org/officeDocument/2006/relationships/image" Target="../media/image200.svg"/><Relationship Id="rId96" Type="http://schemas.openxmlformats.org/officeDocument/2006/relationships/image" Target="../media/image207.png"/><Relationship Id="rId1" Type="http://schemas.openxmlformats.org/officeDocument/2006/relationships/slideLayout" Target="../slideLayouts/slideLayout78.xml"/><Relationship Id="rId6" Type="http://schemas.openxmlformats.org/officeDocument/2006/relationships/image" Target="../media/image115.png"/><Relationship Id="rId15" Type="http://schemas.openxmlformats.org/officeDocument/2006/relationships/image" Target="../media/image124.svg"/><Relationship Id="rId23" Type="http://schemas.openxmlformats.org/officeDocument/2006/relationships/image" Target="../media/image132.svg"/><Relationship Id="rId28" Type="http://schemas.openxmlformats.org/officeDocument/2006/relationships/image" Target="../media/image137.png"/><Relationship Id="rId36" Type="http://schemas.openxmlformats.org/officeDocument/2006/relationships/image" Target="../media/image145.png"/><Relationship Id="rId49" Type="http://schemas.openxmlformats.org/officeDocument/2006/relationships/image" Target="../media/image158.svg"/><Relationship Id="rId57" Type="http://schemas.openxmlformats.org/officeDocument/2006/relationships/image" Target="../media/image166.svg"/><Relationship Id="rId106" Type="http://schemas.openxmlformats.org/officeDocument/2006/relationships/image" Target="../media/image223.png"/><Relationship Id="rId10" Type="http://schemas.openxmlformats.org/officeDocument/2006/relationships/image" Target="../media/image119.png"/><Relationship Id="rId31" Type="http://schemas.openxmlformats.org/officeDocument/2006/relationships/image" Target="../media/image140.svg"/><Relationship Id="rId44" Type="http://schemas.openxmlformats.org/officeDocument/2006/relationships/image" Target="../media/image153.png"/><Relationship Id="rId52" Type="http://schemas.openxmlformats.org/officeDocument/2006/relationships/image" Target="../media/image161.png"/><Relationship Id="rId60" Type="http://schemas.openxmlformats.org/officeDocument/2006/relationships/image" Target="../media/image169.png"/><Relationship Id="rId65" Type="http://schemas.openxmlformats.org/officeDocument/2006/relationships/image" Target="../media/image174.svg"/><Relationship Id="rId73" Type="http://schemas.openxmlformats.org/officeDocument/2006/relationships/image" Target="../media/image182.svg"/><Relationship Id="rId78" Type="http://schemas.openxmlformats.org/officeDocument/2006/relationships/image" Target="../media/image187.png"/><Relationship Id="rId81" Type="http://schemas.openxmlformats.org/officeDocument/2006/relationships/image" Target="../media/image190.svg"/><Relationship Id="rId86" Type="http://schemas.openxmlformats.org/officeDocument/2006/relationships/image" Target="../media/image195.png"/><Relationship Id="rId94" Type="http://schemas.openxmlformats.org/officeDocument/2006/relationships/image" Target="../media/image205.png"/><Relationship Id="rId99" Type="http://schemas.openxmlformats.org/officeDocument/2006/relationships/image" Target="../media/image216.svg"/><Relationship Id="rId101" Type="http://schemas.openxmlformats.org/officeDocument/2006/relationships/image" Target="../media/image218.svg"/><Relationship Id="rId4" Type="http://schemas.openxmlformats.org/officeDocument/2006/relationships/image" Target="../media/image113.png"/><Relationship Id="rId9" Type="http://schemas.openxmlformats.org/officeDocument/2006/relationships/image" Target="../media/image118.svg"/><Relationship Id="rId13" Type="http://schemas.openxmlformats.org/officeDocument/2006/relationships/image" Target="../media/image122.svg"/><Relationship Id="rId18" Type="http://schemas.openxmlformats.org/officeDocument/2006/relationships/image" Target="../media/image127.png"/><Relationship Id="rId39" Type="http://schemas.openxmlformats.org/officeDocument/2006/relationships/image" Target="../media/image148.svg"/><Relationship Id="rId109" Type="http://schemas.openxmlformats.org/officeDocument/2006/relationships/image" Target="../media/image226.svg"/><Relationship Id="rId34" Type="http://schemas.openxmlformats.org/officeDocument/2006/relationships/image" Target="../media/image143.png"/><Relationship Id="rId50" Type="http://schemas.openxmlformats.org/officeDocument/2006/relationships/image" Target="../media/image159.png"/><Relationship Id="rId55" Type="http://schemas.openxmlformats.org/officeDocument/2006/relationships/image" Target="../media/image164.svg"/><Relationship Id="rId76" Type="http://schemas.openxmlformats.org/officeDocument/2006/relationships/image" Target="../media/image185.png"/><Relationship Id="rId97" Type="http://schemas.openxmlformats.org/officeDocument/2006/relationships/image" Target="../media/image208.svg"/><Relationship Id="rId104" Type="http://schemas.openxmlformats.org/officeDocument/2006/relationships/image" Target="../media/image221.png"/><Relationship Id="rId7" Type="http://schemas.openxmlformats.org/officeDocument/2006/relationships/image" Target="../media/image116.svg"/><Relationship Id="rId71" Type="http://schemas.openxmlformats.org/officeDocument/2006/relationships/image" Target="../media/image180.svg"/><Relationship Id="rId92" Type="http://schemas.openxmlformats.org/officeDocument/2006/relationships/image" Target="../media/image201.png"/><Relationship Id="rId2" Type="http://schemas.openxmlformats.org/officeDocument/2006/relationships/image" Target="../media/image111.png"/><Relationship Id="rId29" Type="http://schemas.openxmlformats.org/officeDocument/2006/relationships/image" Target="../media/image138.svg"/><Relationship Id="rId24" Type="http://schemas.openxmlformats.org/officeDocument/2006/relationships/image" Target="../media/image133.png"/><Relationship Id="rId40" Type="http://schemas.openxmlformats.org/officeDocument/2006/relationships/image" Target="../media/image149.png"/><Relationship Id="rId45" Type="http://schemas.openxmlformats.org/officeDocument/2006/relationships/image" Target="../media/image154.svg"/><Relationship Id="rId66" Type="http://schemas.openxmlformats.org/officeDocument/2006/relationships/image" Target="../media/image175.png"/><Relationship Id="rId87" Type="http://schemas.openxmlformats.org/officeDocument/2006/relationships/image" Target="../media/image196.svg"/><Relationship Id="rId61" Type="http://schemas.openxmlformats.org/officeDocument/2006/relationships/image" Target="../media/image170.svg"/><Relationship Id="rId82" Type="http://schemas.openxmlformats.org/officeDocument/2006/relationships/image" Target="../media/image191.png"/><Relationship Id="rId19" Type="http://schemas.openxmlformats.org/officeDocument/2006/relationships/image" Target="../media/image128.svg"/><Relationship Id="rId14" Type="http://schemas.openxmlformats.org/officeDocument/2006/relationships/image" Target="../media/image123.png"/><Relationship Id="rId30" Type="http://schemas.openxmlformats.org/officeDocument/2006/relationships/image" Target="../media/image139.png"/><Relationship Id="rId35" Type="http://schemas.openxmlformats.org/officeDocument/2006/relationships/image" Target="../media/image144.svg"/><Relationship Id="rId56" Type="http://schemas.openxmlformats.org/officeDocument/2006/relationships/image" Target="../media/image165.png"/><Relationship Id="rId77" Type="http://schemas.openxmlformats.org/officeDocument/2006/relationships/image" Target="../media/image186.svg"/><Relationship Id="rId100" Type="http://schemas.openxmlformats.org/officeDocument/2006/relationships/image" Target="../media/image217.png"/><Relationship Id="rId105" Type="http://schemas.openxmlformats.org/officeDocument/2006/relationships/image" Target="../media/image222.svg"/><Relationship Id="rId8" Type="http://schemas.openxmlformats.org/officeDocument/2006/relationships/image" Target="../media/image117.png"/><Relationship Id="rId51" Type="http://schemas.openxmlformats.org/officeDocument/2006/relationships/image" Target="../media/image160.svg"/><Relationship Id="rId72" Type="http://schemas.openxmlformats.org/officeDocument/2006/relationships/image" Target="../media/image181.png"/><Relationship Id="rId93" Type="http://schemas.openxmlformats.org/officeDocument/2006/relationships/image" Target="../media/image202.svg"/><Relationship Id="rId98" Type="http://schemas.openxmlformats.org/officeDocument/2006/relationships/image" Target="../media/image215.png"/><Relationship Id="rId3" Type="http://schemas.openxmlformats.org/officeDocument/2006/relationships/image" Target="../media/image112.svg"/><Relationship Id="rId25" Type="http://schemas.openxmlformats.org/officeDocument/2006/relationships/image" Target="../media/image134.svg"/><Relationship Id="rId46" Type="http://schemas.openxmlformats.org/officeDocument/2006/relationships/image" Target="../media/image155.png"/><Relationship Id="rId67" Type="http://schemas.openxmlformats.org/officeDocument/2006/relationships/image" Target="../media/image176.svg"/><Relationship Id="rId20" Type="http://schemas.openxmlformats.org/officeDocument/2006/relationships/image" Target="../media/image129.png"/><Relationship Id="rId41" Type="http://schemas.openxmlformats.org/officeDocument/2006/relationships/image" Target="../media/image150.svg"/><Relationship Id="rId62" Type="http://schemas.openxmlformats.org/officeDocument/2006/relationships/image" Target="../media/image171.png"/><Relationship Id="rId83" Type="http://schemas.openxmlformats.org/officeDocument/2006/relationships/image" Target="../media/image192.svg"/><Relationship Id="rId88" Type="http://schemas.openxmlformats.org/officeDocument/2006/relationships/image" Target="../media/image197.png"/></Relationships>
</file>

<file path=ppt/slides/_rels/slide53.xml.rels><?xml version="1.0" encoding="UTF-8" standalone="yes"?>
<Relationships xmlns="http://schemas.openxmlformats.org/package/2006/relationships"><Relationship Id="rId3" Type="http://schemas.openxmlformats.org/officeDocument/2006/relationships/hyperlink" Target="https://brandcenter.egmont.com/" TargetMode="External"/><Relationship Id="rId2" Type="http://schemas.openxmlformats.org/officeDocument/2006/relationships/notesSlide" Target="../notesSlides/notesSlide5.xml"/><Relationship Id="rId1" Type="http://schemas.openxmlformats.org/officeDocument/2006/relationships/slideLayout" Target="../slideLayouts/slideLayout78.xml"/><Relationship Id="rId4" Type="http://schemas.openxmlformats.org/officeDocument/2006/relationships/chart" Target="../charts/char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7.xml"/><Relationship Id="rId4" Type="http://schemas.openxmlformats.org/officeDocument/2006/relationships/image" Target="../media/image7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7.xml"/><Relationship Id="rId4" Type="http://schemas.openxmlformats.org/officeDocument/2006/relationships/image" Target="../media/image7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1.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3.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9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E679-789A-F4F9-F5DE-51CB2CCAA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41023-1041-0963-C2D9-80A25FD8C880}"/>
              </a:ext>
            </a:extLst>
          </p:cNvPr>
          <p:cNvSpPr>
            <a:spLocks noGrp="1"/>
          </p:cNvSpPr>
          <p:nvPr>
            <p:ph type="ctrTitle"/>
          </p:nvPr>
        </p:nvSpPr>
        <p:spPr/>
        <p:txBody>
          <a:bodyPr>
            <a:normAutofit fontScale="90000"/>
          </a:bodyPr>
          <a:lstStyle/>
          <a:p>
            <a:r>
              <a:rPr lang="en-US" dirty="0"/>
              <a:t>Manifest</a:t>
            </a:r>
            <a:br>
              <a:rPr lang="en-US" dirty="0"/>
            </a:br>
            <a:r>
              <a:rPr lang="en-US" dirty="0"/>
              <a:t>Templating</a:t>
            </a:r>
          </a:p>
        </p:txBody>
      </p:sp>
      <p:sp>
        <p:nvSpPr>
          <p:cNvPr id="3" name="Text Placeholder 2">
            <a:extLst>
              <a:ext uri="{FF2B5EF4-FFF2-40B4-BE49-F238E27FC236}">
                <a16:creationId xmlns:a16="http://schemas.microsoft.com/office/drawing/2014/main" id="{C145C257-030B-99F0-3AF4-FB688E3553EB}"/>
              </a:ext>
            </a:extLst>
          </p:cNvPr>
          <p:cNvSpPr>
            <a:spLocks noGrp="1"/>
          </p:cNvSpPr>
          <p:nvPr>
            <p:ph type="body" sz="quarter" idx="16"/>
          </p:nvPr>
        </p:nvSpPr>
        <p:spPr/>
        <p:txBody>
          <a:bodyPr/>
          <a:lstStyle/>
          <a:p>
            <a:endParaRPr lang="en-US" dirty="0"/>
          </a:p>
        </p:txBody>
      </p:sp>
      <p:sp>
        <p:nvSpPr>
          <p:cNvPr id="4" name="Text Placeholder 3">
            <a:extLst>
              <a:ext uri="{FF2B5EF4-FFF2-40B4-BE49-F238E27FC236}">
                <a16:creationId xmlns:a16="http://schemas.microsoft.com/office/drawing/2014/main" id="{2CEB8C54-6F88-959C-A536-1E177F80587C}"/>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509213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Crossplane</a:t>
            </a:r>
          </a:p>
        </p:txBody>
      </p:sp>
      <p:sp>
        <p:nvSpPr>
          <p:cNvPr id="13" name="Google Shape;371;p48">
            <a:extLst>
              <a:ext uri="{FF2B5EF4-FFF2-40B4-BE49-F238E27FC236}">
                <a16:creationId xmlns:a16="http://schemas.microsoft.com/office/drawing/2014/main" id="{743736BB-0D08-7DAC-E546-3648B6C7FD1C}"/>
              </a:ext>
            </a:extLst>
          </p:cNvPr>
          <p:cNvSpPr txBox="1"/>
          <p:nvPr/>
        </p:nvSpPr>
        <p:spPr>
          <a:xfrm>
            <a:off x="5740400" y="4189628"/>
            <a:ext cx="5352654" cy="167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dk1"/>
                </a:solidFill>
                <a:latin typeface="Ubuntu"/>
                <a:ea typeface="Ubuntu"/>
                <a:cs typeface="Ubuntu"/>
                <a:sym typeface="Ubuntu"/>
              </a:rPr>
              <a:t>Compositions</a:t>
            </a:r>
          </a:p>
        </p:txBody>
      </p:sp>
      <p:sp>
        <p:nvSpPr>
          <p:cNvPr id="3" name="Google Shape;371;p48">
            <a:extLst>
              <a:ext uri="{FF2B5EF4-FFF2-40B4-BE49-F238E27FC236}">
                <a16:creationId xmlns:a16="http://schemas.microsoft.com/office/drawing/2014/main" id="{7B8E20A8-63D2-0D80-EB2D-3073C98DED29}"/>
              </a:ext>
            </a:extLst>
          </p:cNvPr>
          <p:cNvSpPr txBox="1"/>
          <p:nvPr/>
        </p:nvSpPr>
        <p:spPr>
          <a:xfrm>
            <a:off x="825500" y="4196664"/>
            <a:ext cx="5352654" cy="167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dk1"/>
                </a:solidFill>
                <a:latin typeface="Ubuntu"/>
                <a:ea typeface="Ubuntu"/>
                <a:cs typeface="Ubuntu"/>
                <a:sym typeface="Ubuntu"/>
              </a:rPr>
              <a:t>Managed Resources</a:t>
            </a:r>
          </a:p>
        </p:txBody>
      </p:sp>
      <p:pic>
        <p:nvPicPr>
          <p:cNvPr id="4" name="Google Shape;368;p48">
            <a:extLst>
              <a:ext uri="{FF2B5EF4-FFF2-40B4-BE49-F238E27FC236}">
                <a16:creationId xmlns:a16="http://schemas.microsoft.com/office/drawing/2014/main" id="{038060CE-0116-A12E-FB43-583BB60FF285}"/>
              </a:ext>
            </a:extLst>
          </p:cNvPr>
          <p:cNvPicPr preferRelativeResize="0"/>
          <p:nvPr/>
        </p:nvPicPr>
        <p:blipFill>
          <a:blip r:embed="rId2">
            <a:alphaModFix/>
          </a:blip>
          <a:stretch>
            <a:fillRect/>
          </a:stretch>
        </p:blipFill>
        <p:spPr>
          <a:xfrm>
            <a:off x="7163916" y="2540839"/>
            <a:ext cx="2234624" cy="2234624"/>
          </a:xfrm>
          <a:prstGeom prst="rect">
            <a:avLst/>
          </a:prstGeom>
          <a:noFill/>
          <a:ln>
            <a:noFill/>
          </a:ln>
        </p:spPr>
      </p:pic>
      <p:pic>
        <p:nvPicPr>
          <p:cNvPr id="6" name="Google Shape;368;p48">
            <a:extLst>
              <a:ext uri="{FF2B5EF4-FFF2-40B4-BE49-F238E27FC236}">
                <a16:creationId xmlns:a16="http://schemas.microsoft.com/office/drawing/2014/main" id="{5D04C08A-30A7-FCAC-97EC-40E5280034FD}"/>
              </a:ext>
            </a:extLst>
          </p:cNvPr>
          <p:cNvPicPr preferRelativeResize="0"/>
          <p:nvPr/>
        </p:nvPicPr>
        <p:blipFill>
          <a:blip r:embed="rId2">
            <a:alphaModFix/>
          </a:blip>
          <a:stretch>
            <a:fillRect/>
          </a:stretch>
        </p:blipFill>
        <p:spPr>
          <a:xfrm>
            <a:off x="2287116" y="2540839"/>
            <a:ext cx="2234624" cy="2234624"/>
          </a:xfrm>
          <a:prstGeom prst="rect">
            <a:avLst/>
          </a:prstGeom>
          <a:noFill/>
          <a:ln>
            <a:noFill/>
          </a:ln>
        </p:spPr>
      </p:pic>
      <p:pic>
        <p:nvPicPr>
          <p:cNvPr id="7" name="Graphic 6" descr="Close with solid fill">
            <a:extLst>
              <a:ext uri="{FF2B5EF4-FFF2-40B4-BE49-F238E27FC236}">
                <a16:creationId xmlns:a16="http://schemas.microsoft.com/office/drawing/2014/main" id="{82A92003-E7E4-044D-CCBA-F4FF5D5B24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0901" y="2420591"/>
            <a:ext cx="2687053" cy="2687053"/>
          </a:xfrm>
          <a:prstGeom prst="rect">
            <a:avLst/>
          </a:prstGeom>
        </p:spPr>
      </p:pic>
    </p:spTree>
    <p:extLst>
      <p:ext uri="{BB962C8B-B14F-4D97-AF65-F5344CB8AC3E}">
        <p14:creationId xmlns:p14="http://schemas.microsoft.com/office/powerpoint/2010/main" val="22878404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4D3F19-B325-A73C-76FA-A59023F15232}"/>
              </a:ext>
            </a:extLst>
          </p:cNvPr>
          <p:cNvSpPr>
            <a:spLocks noGrp="1"/>
          </p:cNvSpPr>
          <p:nvPr>
            <p:ph type="body" sz="quarter" idx="26"/>
          </p:nvPr>
        </p:nvSpPr>
        <p:spPr/>
        <p:txBody>
          <a:bodyPr/>
          <a:lstStyle/>
          <a:p>
            <a:endParaRPr lang="en-US" dirty="0"/>
          </a:p>
        </p:txBody>
      </p:sp>
      <p:sp>
        <p:nvSpPr>
          <p:cNvPr id="3" name="Title 2">
            <a:extLst>
              <a:ext uri="{FF2B5EF4-FFF2-40B4-BE49-F238E27FC236}">
                <a16:creationId xmlns:a16="http://schemas.microsoft.com/office/drawing/2014/main" id="{5FE5ADB3-D132-2675-06BA-CD8B5661BDF2}"/>
              </a:ext>
            </a:extLst>
          </p:cNvPr>
          <p:cNvSpPr>
            <a:spLocks noGrp="1"/>
          </p:cNvSpPr>
          <p:nvPr>
            <p:ph type="title"/>
          </p:nvPr>
        </p:nvSpPr>
        <p:spPr/>
        <p:txBody>
          <a:bodyPr/>
          <a:lstStyle/>
          <a:p>
            <a:endParaRPr lang="en-US" dirty="0"/>
          </a:p>
        </p:txBody>
      </p:sp>
      <p:sp>
        <p:nvSpPr>
          <p:cNvPr id="4" name="Picture Placeholder 3">
            <a:extLst>
              <a:ext uri="{FF2B5EF4-FFF2-40B4-BE49-F238E27FC236}">
                <a16:creationId xmlns:a16="http://schemas.microsoft.com/office/drawing/2014/main" id="{59EADD8D-3231-5FD5-A9C4-19A88666F70B}"/>
              </a:ext>
            </a:extLst>
          </p:cNvPr>
          <p:cNvSpPr>
            <a:spLocks noGrp="1"/>
          </p:cNvSpPr>
          <p:nvPr>
            <p:ph type="pic" sz="quarter" idx="17"/>
          </p:nvPr>
        </p:nvSpPr>
        <p:spPr/>
        <p:txBody>
          <a:bodyPr/>
          <a:lstStyle/>
          <a:p>
            <a:endParaRPr lang="en-US" dirty="0"/>
          </a:p>
        </p:txBody>
      </p:sp>
      <p:sp>
        <p:nvSpPr>
          <p:cNvPr id="5" name="Picture Placeholder 4">
            <a:extLst>
              <a:ext uri="{FF2B5EF4-FFF2-40B4-BE49-F238E27FC236}">
                <a16:creationId xmlns:a16="http://schemas.microsoft.com/office/drawing/2014/main" id="{3FC4E009-403B-AE91-4813-CD5D030FA9C2}"/>
              </a:ext>
            </a:extLst>
          </p:cNvPr>
          <p:cNvSpPr>
            <a:spLocks noGrp="1"/>
          </p:cNvSpPr>
          <p:nvPr>
            <p:ph type="pic" sz="quarter" idx="18"/>
          </p:nvPr>
        </p:nvSpPr>
        <p:spPr/>
        <p:txBody>
          <a:bodyPr/>
          <a:lstStyle/>
          <a:p>
            <a:endParaRPr lang="en-US" dirty="0"/>
          </a:p>
        </p:txBody>
      </p:sp>
      <p:sp>
        <p:nvSpPr>
          <p:cNvPr id="6" name="Picture Placeholder 5">
            <a:extLst>
              <a:ext uri="{FF2B5EF4-FFF2-40B4-BE49-F238E27FC236}">
                <a16:creationId xmlns:a16="http://schemas.microsoft.com/office/drawing/2014/main" id="{36F8D802-B979-6BE4-89A7-77E4EE232C94}"/>
              </a:ext>
            </a:extLst>
          </p:cNvPr>
          <p:cNvSpPr>
            <a:spLocks noGrp="1"/>
          </p:cNvSpPr>
          <p:nvPr>
            <p:ph type="pic" sz="quarter" idx="19"/>
          </p:nvPr>
        </p:nvSpPr>
        <p:spPr>
          <a:blipFill>
            <a:blip r:embed="rId2"/>
            <a:stretch>
              <a:fillRect/>
            </a:stretch>
          </a:blipFill>
        </p:spPr>
        <p:txBody>
          <a:bodyPr/>
          <a:lstStyle/>
          <a:p>
            <a:endParaRPr lang="en-US" dirty="0"/>
          </a:p>
        </p:txBody>
      </p:sp>
      <p:sp>
        <p:nvSpPr>
          <p:cNvPr id="7" name="Text Placeholder 6">
            <a:extLst>
              <a:ext uri="{FF2B5EF4-FFF2-40B4-BE49-F238E27FC236}">
                <a16:creationId xmlns:a16="http://schemas.microsoft.com/office/drawing/2014/main" id="{80F08AFB-DEDA-CE7F-5605-7FBD5BD98484}"/>
              </a:ext>
            </a:extLst>
          </p:cNvPr>
          <p:cNvSpPr>
            <a:spLocks noGrp="1"/>
          </p:cNvSpPr>
          <p:nvPr>
            <p:ph type="body" sz="quarter" idx="21"/>
          </p:nvPr>
        </p:nvSpPr>
        <p:spPr/>
        <p:txBody>
          <a:bodyPr/>
          <a:lstStyle/>
          <a:p>
            <a:endParaRPr lang="en-US" dirty="0"/>
          </a:p>
        </p:txBody>
      </p:sp>
      <p:sp>
        <p:nvSpPr>
          <p:cNvPr id="8" name="Text Placeholder 7">
            <a:extLst>
              <a:ext uri="{FF2B5EF4-FFF2-40B4-BE49-F238E27FC236}">
                <a16:creationId xmlns:a16="http://schemas.microsoft.com/office/drawing/2014/main" id="{28C8F90B-FDFA-A81A-7221-924629F01D5C}"/>
              </a:ext>
            </a:extLst>
          </p:cNvPr>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2577835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B73B67-8CC6-16AD-D30B-C87C480EA087}"/>
              </a:ext>
            </a:extLst>
          </p:cNvPr>
          <p:cNvSpPr>
            <a:spLocks noGrp="1"/>
          </p:cNvSpPr>
          <p:nvPr>
            <p:ph type="body" sz="quarter" idx="26"/>
          </p:nvPr>
        </p:nvSpPr>
        <p:spPr/>
        <p:txBody>
          <a:bodyPr/>
          <a:lstStyle/>
          <a:p>
            <a:endParaRPr lang="en-US" dirty="0"/>
          </a:p>
        </p:txBody>
      </p:sp>
      <p:sp>
        <p:nvSpPr>
          <p:cNvPr id="3" name="Title 2">
            <a:extLst>
              <a:ext uri="{FF2B5EF4-FFF2-40B4-BE49-F238E27FC236}">
                <a16:creationId xmlns:a16="http://schemas.microsoft.com/office/drawing/2014/main" id="{C096D89A-1912-39BF-C531-C6F1DFCAEB4E}"/>
              </a:ext>
            </a:extLst>
          </p:cNvPr>
          <p:cNvSpPr>
            <a:spLocks noGrp="1"/>
          </p:cNvSpPr>
          <p:nvPr>
            <p:ph type="title"/>
          </p:nvPr>
        </p:nvSpPr>
        <p:spPr/>
        <p:txBody>
          <a:bodyPr/>
          <a:lstStyle/>
          <a:p>
            <a:endParaRPr lang="en-US" dirty="0"/>
          </a:p>
        </p:txBody>
      </p:sp>
      <p:sp>
        <p:nvSpPr>
          <p:cNvPr id="4" name="Picture Placeholder 3">
            <a:extLst>
              <a:ext uri="{FF2B5EF4-FFF2-40B4-BE49-F238E27FC236}">
                <a16:creationId xmlns:a16="http://schemas.microsoft.com/office/drawing/2014/main" id="{A5AA2B2F-B32B-9CE0-C6DC-4BD2C8124AF0}"/>
              </a:ext>
            </a:extLst>
          </p:cNvPr>
          <p:cNvSpPr>
            <a:spLocks noGrp="1"/>
          </p:cNvSpPr>
          <p:nvPr>
            <p:ph type="pic" sz="quarter" idx="17"/>
          </p:nvPr>
        </p:nvSpPr>
        <p:spPr/>
        <p:txBody>
          <a:bodyPr/>
          <a:lstStyle/>
          <a:p>
            <a:endParaRPr lang="en-US" dirty="0"/>
          </a:p>
        </p:txBody>
      </p:sp>
      <p:sp>
        <p:nvSpPr>
          <p:cNvPr id="5" name="Picture Placeholder 4">
            <a:extLst>
              <a:ext uri="{FF2B5EF4-FFF2-40B4-BE49-F238E27FC236}">
                <a16:creationId xmlns:a16="http://schemas.microsoft.com/office/drawing/2014/main" id="{7E8D0D81-2966-51CA-CADA-2BBC5F94469E}"/>
              </a:ext>
            </a:extLst>
          </p:cNvPr>
          <p:cNvSpPr>
            <a:spLocks noGrp="1"/>
          </p:cNvSpPr>
          <p:nvPr>
            <p:ph type="pic" sz="quarter" idx="18"/>
          </p:nvPr>
        </p:nvSpPr>
        <p:spPr/>
        <p:txBody>
          <a:bodyPr/>
          <a:lstStyle/>
          <a:p>
            <a:endParaRPr lang="en-US" dirty="0"/>
          </a:p>
        </p:txBody>
      </p:sp>
      <p:sp>
        <p:nvSpPr>
          <p:cNvPr id="6" name="Picture Placeholder 5">
            <a:extLst>
              <a:ext uri="{FF2B5EF4-FFF2-40B4-BE49-F238E27FC236}">
                <a16:creationId xmlns:a16="http://schemas.microsoft.com/office/drawing/2014/main" id="{9213D3DE-5D27-57FD-83A9-5E9213819DBA}"/>
              </a:ext>
            </a:extLst>
          </p:cNvPr>
          <p:cNvSpPr>
            <a:spLocks noGrp="1"/>
          </p:cNvSpPr>
          <p:nvPr>
            <p:ph type="pic" sz="quarter" idx="19"/>
          </p:nvPr>
        </p:nvSpPr>
        <p:spPr>
          <a:blipFill>
            <a:blip r:embed="rId2"/>
            <a:stretch>
              <a:fillRect/>
            </a:stretch>
          </a:blipFill>
        </p:spPr>
        <p:txBody>
          <a:bodyPr/>
          <a:lstStyle/>
          <a:p>
            <a:endParaRPr lang="en-US" dirty="0"/>
          </a:p>
        </p:txBody>
      </p:sp>
      <p:sp>
        <p:nvSpPr>
          <p:cNvPr id="7" name="Text Placeholder 6">
            <a:extLst>
              <a:ext uri="{FF2B5EF4-FFF2-40B4-BE49-F238E27FC236}">
                <a16:creationId xmlns:a16="http://schemas.microsoft.com/office/drawing/2014/main" id="{B0D3CBB6-C5E7-E0F2-8BDA-6F8B14193F88}"/>
              </a:ext>
            </a:extLst>
          </p:cNvPr>
          <p:cNvSpPr>
            <a:spLocks noGrp="1"/>
          </p:cNvSpPr>
          <p:nvPr>
            <p:ph type="body" sz="quarter" idx="21"/>
          </p:nvPr>
        </p:nvSpPr>
        <p:spPr/>
        <p:txBody>
          <a:bodyPr/>
          <a:lstStyle/>
          <a:p>
            <a:endParaRPr lang="en-US" dirty="0"/>
          </a:p>
        </p:txBody>
      </p:sp>
      <p:sp>
        <p:nvSpPr>
          <p:cNvPr id="8" name="Text Placeholder 7">
            <a:extLst>
              <a:ext uri="{FF2B5EF4-FFF2-40B4-BE49-F238E27FC236}">
                <a16:creationId xmlns:a16="http://schemas.microsoft.com/office/drawing/2014/main" id="{CA42A822-2836-14A8-CEFB-60A20ADF9841}"/>
              </a:ext>
            </a:extLst>
          </p:cNvPr>
          <p:cNvSpPr>
            <a:spLocks noGrp="1"/>
          </p:cNvSpPr>
          <p:nvPr>
            <p:ph type="body" sz="quarter" idx="25"/>
          </p:nvPr>
        </p:nvSpPr>
        <p:spPr/>
        <p:txBody>
          <a:bodyPr/>
          <a:lstStyle/>
          <a:p>
            <a:endParaRPr lang="en-US" dirty="0"/>
          </a:p>
        </p:txBody>
      </p:sp>
      <p:sp>
        <p:nvSpPr>
          <p:cNvPr id="9" name="Text Placeholder 8">
            <a:extLst>
              <a:ext uri="{FF2B5EF4-FFF2-40B4-BE49-F238E27FC236}">
                <a16:creationId xmlns:a16="http://schemas.microsoft.com/office/drawing/2014/main" id="{A8BCD860-776B-50BE-89FC-1AD3B7E3C5AD}"/>
              </a:ext>
            </a:extLst>
          </p:cNvPr>
          <p:cNvSpPr>
            <a:spLocks noGrp="1"/>
          </p:cNvSpPr>
          <p:nvPr>
            <p:ph type="body" sz="quarter" idx="27"/>
          </p:nvPr>
        </p:nvSpPr>
        <p:spPr/>
        <p:txBody>
          <a:bodyPr/>
          <a:lstStyle/>
          <a:p>
            <a:endParaRPr lang="en-US" dirty="0"/>
          </a:p>
        </p:txBody>
      </p:sp>
      <p:sp>
        <p:nvSpPr>
          <p:cNvPr id="10" name="Picture Placeholder 9">
            <a:extLst>
              <a:ext uri="{FF2B5EF4-FFF2-40B4-BE49-F238E27FC236}">
                <a16:creationId xmlns:a16="http://schemas.microsoft.com/office/drawing/2014/main" id="{37725B53-545B-560E-2114-40D55407DAAC}"/>
              </a:ext>
            </a:extLst>
          </p:cNvPr>
          <p:cNvSpPr>
            <a:spLocks noGrp="1"/>
          </p:cNvSpPr>
          <p:nvPr>
            <p:ph type="pic" sz="quarter" idx="20"/>
          </p:nvPr>
        </p:nvSpPr>
        <p:spPr/>
        <p:txBody>
          <a:bodyPr/>
          <a:lstStyle/>
          <a:p>
            <a:endParaRPr lang="en-US" dirty="0"/>
          </a:p>
        </p:txBody>
      </p:sp>
    </p:spTree>
    <p:extLst>
      <p:ext uri="{BB962C8B-B14F-4D97-AF65-F5344CB8AC3E}">
        <p14:creationId xmlns:p14="http://schemas.microsoft.com/office/powerpoint/2010/main" val="291350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5FC688-1AB3-8575-1E33-0959AA5F9E00}"/>
              </a:ext>
            </a:extLst>
          </p:cNvPr>
          <p:cNvSpPr>
            <a:spLocks noGrp="1"/>
          </p:cNvSpPr>
          <p:nvPr>
            <p:ph type="body" sz="quarter" idx="26"/>
          </p:nvPr>
        </p:nvSpPr>
        <p:spPr/>
        <p:txBody>
          <a:bodyPr/>
          <a:lstStyle/>
          <a:p>
            <a:endParaRPr lang="en-US" dirty="0"/>
          </a:p>
        </p:txBody>
      </p:sp>
      <p:sp>
        <p:nvSpPr>
          <p:cNvPr id="3" name="Title 2">
            <a:extLst>
              <a:ext uri="{FF2B5EF4-FFF2-40B4-BE49-F238E27FC236}">
                <a16:creationId xmlns:a16="http://schemas.microsoft.com/office/drawing/2014/main" id="{9EDBE49C-0563-A3D1-E7FC-B49EDE6CDBF5}"/>
              </a:ext>
            </a:extLst>
          </p:cNvPr>
          <p:cNvSpPr>
            <a:spLocks noGrp="1"/>
          </p:cNvSpPr>
          <p:nvPr>
            <p:ph type="title"/>
          </p:nvPr>
        </p:nvSpPr>
        <p:spPr/>
        <p:txBody>
          <a:bodyPr/>
          <a:lstStyle/>
          <a:p>
            <a:endParaRPr lang="en-US" dirty="0"/>
          </a:p>
        </p:txBody>
      </p:sp>
      <p:sp>
        <p:nvSpPr>
          <p:cNvPr id="4" name="Picture Placeholder 3">
            <a:extLst>
              <a:ext uri="{FF2B5EF4-FFF2-40B4-BE49-F238E27FC236}">
                <a16:creationId xmlns:a16="http://schemas.microsoft.com/office/drawing/2014/main" id="{CB13498E-041E-C875-3ADA-D1FEB87B741A}"/>
              </a:ext>
            </a:extLst>
          </p:cNvPr>
          <p:cNvSpPr>
            <a:spLocks noGrp="1"/>
          </p:cNvSpPr>
          <p:nvPr>
            <p:ph type="pic" sz="quarter" idx="17"/>
          </p:nvPr>
        </p:nvSpPr>
        <p:spPr/>
        <p:txBody>
          <a:bodyPr/>
          <a:lstStyle/>
          <a:p>
            <a:endParaRPr lang="en-US" dirty="0"/>
          </a:p>
        </p:txBody>
      </p:sp>
      <p:sp>
        <p:nvSpPr>
          <p:cNvPr id="5" name="Picture Placeholder 4">
            <a:extLst>
              <a:ext uri="{FF2B5EF4-FFF2-40B4-BE49-F238E27FC236}">
                <a16:creationId xmlns:a16="http://schemas.microsoft.com/office/drawing/2014/main" id="{FB829238-C5C7-A208-C190-A4993C18215C}"/>
              </a:ext>
            </a:extLst>
          </p:cNvPr>
          <p:cNvSpPr>
            <a:spLocks noGrp="1"/>
          </p:cNvSpPr>
          <p:nvPr>
            <p:ph type="pic" sz="quarter" idx="18"/>
          </p:nvPr>
        </p:nvSpPr>
        <p:spPr/>
        <p:txBody>
          <a:bodyPr/>
          <a:lstStyle/>
          <a:p>
            <a:endParaRPr lang="en-US" dirty="0"/>
          </a:p>
        </p:txBody>
      </p:sp>
      <p:sp>
        <p:nvSpPr>
          <p:cNvPr id="6" name="Picture Placeholder 5">
            <a:extLst>
              <a:ext uri="{FF2B5EF4-FFF2-40B4-BE49-F238E27FC236}">
                <a16:creationId xmlns:a16="http://schemas.microsoft.com/office/drawing/2014/main" id="{ED17C9C6-75E2-2BC8-0224-9C826ECB953B}"/>
              </a:ext>
            </a:extLst>
          </p:cNvPr>
          <p:cNvSpPr>
            <a:spLocks noGrp="1"/>
          </p:cNvSpPr>
          <p:nvPr>
            <p:ph type="pic" sz="quarter" idx="19"/>
          </p:nvPr>
        </p:nvSpPr>
        <p:spPr>
          <a:blipFill>
            <a:blip r:embed="rId2"/>
            <a:stretch>
              <a:fillRect/>
            </a:stretch>
          </a:blipFill>
        </p:spPr>
        <p:txBody>
          <a:bodyPr/>
          <a:lstStyle/>
          <a:p>
            <a:endParaRPr lang="en-US" dirty="0"/>
          </a:p>
        </p:txBody>
      </p:sp>
      <p:sp>
        <p:nvSpPr>
          <p:cNvPr id="7" name="Text Placeholder 6">
            <a:extLst>
              <a:ext uri="{FF2B5EF4-FFF2-40B4-BE49-F238E27FC236}">
                <a16:creationId xmlns:a16="http://schemas.microsoft.com/office/drawing/2014/main" id="{6D66EB6B-B941-93E8-DE81-6C6149B28DA3}"/>
              </a:ext>
            </a:extLst>
          </p:cNvPr>
          <p:cNvSpPr>
            <a:spLocks noGrp="1"/>
          </p:cNvSpPr>
          <p:nvPr>
            <p:ph type="body" sz="quarter" idx="21"/>
          </p:nvPr>
        </p:nvSpPr>
        <p:spPr/>
        <p:txBody>
          <a:bodyPr/>
          <a:lstStyle/>
          <a:p>
            <a:endParaRPr lang="en-US" dirty="0"/>
          </a:p>
        </p:txBody>
      </p:sp>
      <p:sp>
        <p:nvSpPr>
          <p:cNvPr id="8" name="Text Placeholder 7">
            <a:extLst>
              <a:ext uri="{FF2B5EF4-FFF2-40B4-BE49-F238E27FC236}">
                <a16:creationId xmlns:a16="http://schemas.microsoft.com/office/drawing/2014/main" id="{5BBA83CE-CC07-46CC-19F4-36F35BDA72B8}"/>
              </a:ext>
            </a:extLst>
          </p:cNvPr>
          <p:cNvSpPr>
            <a:spLocks noGrp="1"/>
          </p:cNvSpPr>
          <p:nvPr>
            <p:ph type="body" sz="quarter" idx="25"/>
          </p:nvPr>
        </p:nvSpPr>
        <p:spPr/>
        <p:txBody>
          <a:bodyPr/>
          <a:lstStyle/>
          <a:p>
            <a:endParaRPr lang="en-US" dirty="0"/>
          </a:p>
        </p:txBody>
      </p:sp>
      <p:sp>
        <p:nvSpPr>
          <p:cNvPr id="9" name="Text Placeholder 8">
            <a:extLst>
              <a:ext uri="{FF2B5EF4-FFF2-40B4-BE49-F238E27FC236}">
                <a16:creationId xmlns:a16="http://schemas.microsoft.com/office/drawing/2014/main" id="{D8C1BB8D-E8E0-A916-D21C-6823A98EF1C6}"/>
              </a:ext>
            </a:extLst>
          </p:cNvPr>
          <p:cNvSpPr>
            <a:spLocks noGrp="1"/>
          </p:cNvSpPr>
          <p:nvPr>
            <p:ph type="body" sz="quarter" idx="27"/>
          </p:nvPr>
        </p:nvSpPr>
        <p:spPr/>
        <p:txBody>
          <a:bodyPr/>
          <a:lstStyle/>
          <a:p>
            <a:endParaRPr lang="en-US" dirty="0"/>
          </a:p>
        </p:txBody>
      </p:sp>
      <p:sp>
        <p:nvSpPr>
          <p:cNvPr id="10" name="Picture Placeholder 9">
            <a:extLst>
              <a:ext uri="{FF2B5EF4-FFF2-40B4-BE49-F238E27FC236}">
                <a16:creationId xmlns:a16="http://schemas.microsoft.com/office/drawing/2014/main" id="{FBAA25AD-89FD-6E49-A61A-9C94B6B99E72}"/>
              </a:ext>
            </a:extLst>
          </p:cNvPr>
          <p:cNvSpPr>
            <a:spLocks noGrp="1"/>
          </p:cNvSpPr>
          <p:nvPr>
            <p:ph type="pic" sz="quarter" idx="20"/>
          </p:nvPr>
        </p:nvSpPr>
        <p:spPr/>
        <p:txBody>
          <a:bodyPr/>
          <a:lstStyle/>
          <a:p>
            <a:endParaRPr lang="en-US" dirty="0"/>
          </a:p>
        </p:txBody>
      </p:sp>
    </p:spTree>
    <p:extLst>
      <p:ext uri="{BB962C8B-B14F-4D97-AF65-F5344CB8AC3E}">
        <p14:creationId xmlns:p14="http://schemas.microsoft.com/office/powerpoint/2010/main" val="15606881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F92088-F289-4608-4537-FF89F19F11FF}"/>
              </a:ext>
            </a:extLst>
          </p:cNvPr>
          <p:cNvSpPr>
            <a:spLocks noGrp="1"/>
          </p:cNvSpPr>
          <p:nvPr>
            <p:ph type="body" sz="quarter" idx="20"/>
          </p:nvPr>
        </p:nvSpPr>
        <p:spPr/>
        <p:txBody>
          <a:bodyPr/>
          <a:lstStyle/>
          <a:p>
            <a:endParaRPr lang="en-US" dirty="0"/>
          </a:p>
        </p:txBody>
      </p:sp>
      <p:sp>
        <p:nvSpPr>
          <p:cNvPr id="3" name="Title 2">
            <a:extLst>
              <a:ext uri="{FF2B5EF4-FFF2-40B4-BE49-F238E27FC236}">
                <a16:creationId xmlns:a16="http://schemas.microsoft.com/office/drawing/2014/main" id="{9E998732-ECAA-9E00-3DAB-0DEFB155F409}"/>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A91CE042-1A56-86A7-E45F-8115F3479B38}"/>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06E66954-4D30-4375-4879-42105BF85844}"/>
              </a:ext>
            </a:extLst>
          </p:cNvPr>
          <p:cNvSpPr>
            <a:spLocks noGrp="1"/>
          </p:cNvSpPr>
          <p:nvPr>
            <p:ph type="body" sz="quarter" idx="16"/>
          </p:nvPr>
        </p:nvSpPr>
        <p:spPr/>
        <p:txBody>
          <a:bodyPr/>
          <a:lstStyle/>
          <a:p>
            <a:endParaRPr lang="en-US" dirty="0"/>
          </a:p>
        </p:txBody>
      </p:sp>
      <p:sp>
        <p:nvSpPr>
          <p:cNvPr id="6" name="Text Placeholder 5">
            <a:extLst>
              <a:ext uri="{FF2B5EF4-FFF2-40B4-BE49-F238E27FC236}">
                <a16:creationId xmlns:a16="http://schemas.microsoft.com/office/drawing/2014/main" id="{4F8A8E64-C288-ED7C-CB07-4B599922FE38}"/>
              </a:ext>
            </a:extLst>
          </p:cNvPr>
          <p:cNvSpPr>
            <a:spLocks noGrp="1"/>
          </p:cNvSpPr>
          <p:nvPr>
            <p:ph type="body" idx="17"/>
          </p:nvPr>
        </p:nvSpPr>
        <p:spPr/>
        <p:txBody>
          <a:bodyPr/>
          <a:lstStyle/>
          <a:p>
            <a:endParaRPr lang="en-US" dirty="0"/>
          </a:p>
        </p:txBody>
      </p:sp>
      <p:sp>
        <p:nvSpPr>
          <p:cNvPr id="7" name="Text Placeholder 6">
            <a:extLst>
              <a:ext uri="{FF2B5EF4-FFF2-40B4-BE49-F238E27FC236}">
                <a16:creationId xmlns:a16="http://schemas.microsoft.com/office/drawing/2014/main" id="{BCA9154B-EDBA-0FA7-1B14-6773D351780E}"/>
              </a:ext>
            </a:extLst>
          </p:cNvPr>
          <p:cNvSpPr>
            <a:spLocks noGrp="1"/>
          </p:cNvSpPr>
          <p:nvPr>
            <p:ph type="body" sz="quarter" idx="18"/>
          </p:nvPr>
        </p:nvSpPr>
        <p:spPr/>
        <p:txBody>
          <a:bodyPr/>
          <a:lstStyle/>
          <a:p>
            <a:endParaRPr lang="en-US" dirty="0"/>
          </a:p>
        </p:txBody>
      </p:sp>
      <p:sp>
        <p:nvSpPr>
          <p:cNvPr id="8" name="Text Placeholder 7">
            <a:extLst>
              <a:ext uri="{FF2B5EF4-FFF2-40B4-BE49-F238E27FC236}">
                <a16:creationId xmlns:a16="http://schemas.microsoft.com/office/drawing/2014/main" id="{25D7C22D-C078-75EC-9051-62E395EE6CE8}"/>
              </a:ext>
            </a:extLst>
          </p:cNvPr>
          <p:cNvSpPr>
            <a:spLocks noGrp="1"/>
          </p:cNvSpPr>
          <p:nvPr>
            <p:ph type="body" sz="quarter" idx="19"/>
          </p:nvPr>
        </p:nvSpPr>
        <p:spPr/>
        <p:txBody>
          <a:bodyPr/>
          <a:lstStyle/>
          <a:p>
            <a:endParaRPr lang="en-US" dirty="0"/>
          </a:p>
        </p:txBody>
      </p:sp>
      <p:sp>
        <p:nvSpPr>
          <p:cNvPr id="9" name="Text Placeholder 8">
            <a:extLst>
              <a:ext uri="{FF2B5EF4-FFF2-40B4-BE49-F238E27FC236}">
                <a16:creationId xmlns:a16="http://schemas.microsoft.com/office/drawing/2014/main" id="{E10C10F1-5CFD-1289-1B30-F07882417E33}"/>
              </a:ext>
            </a:extLst>
          </p:cNvPr>
          <p:cNvSpPr>
            <a:spLocks noGrp="1"/>
          </p:cNvSpPr>
          <p:nvPr>
            <p:ph type="body" idx="21"/>
          </p:nvPr>
        </p:nvSpPr>
        <p:spPr/>
        <p:txBody>
          <a:bodyPr/>
          <a:lstStyle/>
          <a:p>
            <a:endParaRPr lang="en-US" dirty="0"/>
          </a:p>
        </p:txBody>
      </p:sp>
      <p:sp>
        <p:nvSpPr>
          <p:cNvPr id="10" name="Text Placeholder 9">
            <a:extLst>
              <a:ext uri="{FF2B5EF4-FFF2-40B4-BE49-F238E27FC236}">
                <a16:creationId xmlns:a16="http://schemas.microsoft.com/office/drawing/2014/main" id="{EF2F89E9-E37C-549F-3544-11E8746CAB13}"/>
              </a:ext>
            </a:extLst>
          </p:cNvPr>
          <p:cNvSpPr>
            <a:spLocks noGrp="1"/>
          </p:cNvSpPr>
          <p:nvPr>
            <p:ph type="body" idx="22"/>
          </p:nvPr>
        </p:nvSpPr>
        <p:spPr/>
        <p:txBody>
          <a:bodyPr/>
          <a:lstStyle/>
          <a:p>
            <a:endParaRPr lang="en-US" dirty="0"/>
          </a:p>
        </p:txBody>
      </p:sp>
      <p:sp>
        <p:nvSpPr>
          <p:cNvPr id="11" name="Text Placeholder 10">
            <a:extLst>
              <a:ext uri="{FF2B5EF4-FFF2-40B4-BE49-F238E27FC236}">
                <a16:creationId xmlns:a16="http://schemas.microsoft.com/office/drawing/2014/main" id="{DFEDE5F9-8014-7858-8057-696E20454B25}"/>
              </a:ext>
            </a:extLst>
          </p:cNvPr>
          <p:cNvSpPr>
            <a:spLocks noGrp="1"/>
          </p:cNvSpPr>
          <p:nvPr>
            <p:ph type="body" idx="23"/>
          </p:nvPr>
        </p:nvSpPr>
        <p:spPr/>
        <p:txBody>
          <a:bodyPr/>
          <a:lstStyle/>
          <a:p>
            <a:endParaRPr lang="en-US" dirty="0"/>
          </a:p>
        </p:txBody>
      </p:sp>
    </p:spTree>
    <p:extLst>
      <p:ext uri="{BB962C8B-B14F-4D97-AF65-F5344CB8AC3E}">
        <p14:creationId xmlns:p14="http://schemas.microsoft.com/office/powerpoint/2010/main" val="27909203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F4EE8A-3A06-B3EE-6603-04DE7F98AC77}"/>
              </a:ext>
            </a:extLst>
          </p:cNvPr>
          <p:cNvSpPr>
            <a:spLocks noGrp="1"/>
          </p:cNvSpPr>
          <p:nvPr>
            <p:ph type="body" sz="quarter" idx="20"/>
          </p:nvPr>
        </p:nvSpPr>
        <p:spPr/>
        <p:txBody>
          <a:bodyPr/>
          <a:lstStyle/>
          <a:p>
            <a:endParaRPr lang="en-US" dirty="0"/>
          </a:p>
        </p:txBody>
      </p:sp>
      <p:sp>
        <p:nvSpPr>
          <p:cNvPr id="3" name="Title 2">
            <a:extLst>
              <a:ext uri="{FF2B5EF4-FFF2-40B4-BE49-F238E27FC236}">
                <a16:creationId xmlns:a16="http://schemas.microsoft.com/office/drawing/2014/main" id="{A08892A3-0D5D-CC95-BBF2-7A97610BD77D}"/>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75367B93-D9B5-9FDF-618A-02D33D83381D}"/>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6FCCDC7C-95B1-9B5C-2B2D-980ECCE228DD}"/>
              </a:ext>
            </a:extLst>
          </p:cNvPr>
          <p:cNvSpPr>
            <a:spLocks noGrp="1"/>
          </p:cNvSpPr>
          <p:nvPr>
            <p:ph type="body" sz="quarter" idx="16"/>
          </p:nvPr>
        </p:nvSpPr>
        <p:spPr/>
        <p:txBody>
          <a:bodyPr/>
          <a:lstStyle/>
          <a:p>
            <a:endParaRPr lang="en-US" dirty="0"/>
          </a:p>
        </p:txBody>
      </p:sp>
      <p:sp>
        <p:nvSpPr>
          <p:cNvPr id="6" name="Text Placeholder 5">
            <a:extLst>
              <a:ext uri="{FF2B5EF4-FFF2-40B4-BE49-F238E27FC236}">
                <a16:creationId xmlns:a16="http://schemas.microsoft.com/office/drawing/2014/main" id="{E79D1928-4CA3-812F-EAF2-48328544FF72}"/>
              </a:ext>
            </a:extLst>
          </p:cNvPr>
          <p:cNvSpPr>
            <a:spLocks noGrp="1"/>
          </p:cNvSpPr>
          <p:nvPr>
            <p:ph type="body" idx="17"/>
          </p:nvPr>
        </p:nvSpPr>
        <p:spPr/>
        <p:txBody>
          <a:bodyPr/>
          <a:lstStyle/>
          <a:p>
            <a:endParaRPr lang="en-US" dirty="0"/>
          </a:p>
        </p:txBody>
      </p:sp>
      <p:sp>
        <p:nvSpPr>
          <p:cNvPr id="7" name="Text Placeholder 6">
            <a:extLst>
              <a:ext uri="{FF2B5EF4-FFF2-40B4-BE49-F238E27FC236}">
                <a16:creationId xmlns:a16="http://schemas.microsoft.com/office/drawing/2014/main" id="{B6A63AF9-6591-C6E5-2895-1A23BBB2E859}"/>
              </a:ext>
            </a:extLst>
          </p:cNvPr>
          <p:cNvSpPr>
            <a:spLocks noGrp="1"/>
          </p:cNvSpPr>
          <p:nvPr>
            <p:ph type="body" sz="quarter" idx="18"/>
          </p:nvPr>
        </p:nvSpPr>
        <p:spPr/>
        <p:txBody>
          <a:bodyPr/>
          <a:lstStyle/>
          <a:p>
            <a:endParaRPr lang="en-US" dirty="0"/>
          </a:p>
        </p:txBody>
      </p:sp>
      <p:sp>
        <p:nvSpPr>
          <p:cNvPr id="8" name="Text Placeholder 7">
            <a:extLst>
              <a:ext uri="{FF2B5EF4-FFF2-40B4-BE49-F238E27FC236}">
                <a16:creationId xmlns:a16="http://schemas.microsoft.com/office/drawing/2014/main" id="{A7D54D0B-CAD3-957F-DB86-FB962148C736}"/>
              </a:ext>
            </a:extLst>
          </p:cNvPr>
          <p:cNvSpPr>
            <a:spLocks noGrp="1"/>
          </p:cNvSpPr>
          <p:nvPr>
            <p:ph type="body" sz="quarter" idx="19"/>
          </p:nvPr>
        </p:nvSpPr>
        <p:spPr/>
        <p:txBody>
          <a:bodyPr/>
          <a:lstStyle/>
          <a:p>
            <a:endParaRPr lang="en-US" dirty="0"/>
          </a:p>
        </p:txBody>
      </p:sp>
      <p:sp>
        <p:nvSpPr>
          <p:cNvPr id="9" name="Text Placeholder 8">
            <a:extLst>
              <a:ext uri="{FF2B5EF4-FFF2-40B4-BE49-F238E27FC236}">
                <a16:creationId xmlns:a16="http://schemas.microsoft.com/office/drawing/2014/main" id="{FD65911E-B1DD-D2F8-40F7-6F62911B783F}"/>
              </a:ext>
            </a:extLst>
          </p:cNvPr>
          <p:cNvSpPr>
            <a:spLocks noGrp="1"/>
          </p:cNvSpPr>
          <p:nvPr>
            <p:ph type="body" idx="21"/>
          </p:nvPr>
        </p:nvSpPr>
        <p:spPr/>
        <p:txBody>
          <a:bodyPr/>
          <a:lstStyle/>
          <a:p>
            <a:endParaRPr lang="en-US" dirty="0"/>
          </a:p>
        </p:txBody>
      </p:sp>
      <p:sp>
        <p:nvSpPr>
          <p:cNvPr id="10" name="Text Placeholder 9">
            <a:extLst>
              <a:ext uri="{FF2B5EF4-FFF2-40B4-BE49-F238E27FC236}">
                <a16:creationId xmlns:a16="http://schemas.microsoft.com/office/drawing/2014/main" id="{E301463F-90DD-E260-6E24-21AE4A49468C}"/>
              </a:ext>
            </a:extLst>
          </p:cNvPr>
          <p:cNvSpPr>
            <a:spLocks noGrp="1"/>
          </p:cNvSpPr>
          <p:nvPr>
            <p:ph type="body" idx="22"/>
          </p:nvPr>
        </p:nvSpPr>
        <p:spPr/>
        <p:txBody>
          <a:bodyPr/>
          <a:lstStyle/>
          <a:p>
            <a:endParaRPr lang="en-US" dirty="0"/>
          </a:p>
        </p:txBody>
      </p:sp>
      <p:sp>
        <p:nvSpPr>
          <p:cNvPr id="11" name="Text Placeholder 10">
            <a:extLst>
              <a:ext uri="{FF2B5EF4-FFF2-40B4-BE49-F238E27FC236}">
                <a16:creationId xmlns:a16="http://schemas.microsoft.com/office/drawing/2014/main" id="{FD9F4AA7-0D36-19EE-C5AA-1B732C736638}"/>
              </a:ext>
            </a:extLst>
          </p:cNvPr>
          <p:cNvSpPr>
            <a:spLocks noGrp="1"/>
          </p:cNvSpPr>
          <p:nvPr>
            <p:ph type="body" idx="23"/>
          </p:nvPr>
        </p:nvSpPr>
        <p:spPr/>
        <p:txBody>
          <a:bodyPr/>
          <a:lstStyle/>
          <a:p>
            <a:endParaRPr lang="en-US" dirty="0"/>
          </a:p>
        </p:txBody>
      </p:sp>
    </p:spTree>
    <p:extLst>
      <p:ext uri="{BB962C8B-B14F-4D97-AF65-F5344CB8AC3E}">
        <p14:creationId xmlns:p14="http://schemas.microsoft.com/office/powerpoint/2010/main" val="433013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A8EC0-B725-6484-C7A0-508BD5CBC75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A62E828-2F3D-3063-6CB8-0E5C4D266097}"/>
              </a:ext>
            </a:extLst>
          </p:cNvPr>
          <p:cNvSpPr>
            <a:spLocks noGrp="1"/>
          </p:cNvSpPr>
          <p:nvPr>
            <p:ph type="body" sz="quarter" idx="18"/>
          </p:nvPr>
        </p:nvSpPr>
        <p:spPr/>
        <p:txBody>
          <a:bodyPr/>
          <a:lstStyle/>
          <a:p>
            <a:endParaRPr lang="en-US" dirty="0"/>
          </a:p>
        </p:txBody>
      </p:sp>
      <p:sp>
        <p:nvSpPr>
          <p:cNvPr id="4" name="Text Placeholder 3">
            <a:extLst>
              <a:ext uri="{FF2B5EF4-FFF2-40B4-BE49-F238E27FC236}">
                <a16:creationId xmlns:a16="http://schemas.microsoft.com/office/drawing/2014/main" id="{5957EFB1-39FD-968D-2BCE-5F0579527F2F}"/>
              </a:ext>
            </a:extLst>
          </p:cNvPr>
          <p:cNvSpPr>
            <a:spLocks noGrp="1"/>
          </p:cNvSpPr>
          <p:nvPr>
            <p:ph type="body" sz="quarter" idx="22"/>
          </p:nvPr>
        </p:nvSpPr>
        <p:spPr/>
        <p:txBody>
          <a:bodyPr/>
          <a:lstStyle/>
          <a:p>
            <a:endParaRPr lang="en-US" dirty="0"/>
          </a:p>
        </p:txBody>
      </p:sp>
      <p:sp>
        <p:nvSpPr>
          <p:cNvPr id="5" name="Text Placeholder 4">
            <a:extLst>
              <a:ext uri="{FF2B5EF4-FFF2-40B4-BE49-F238E27FC236}">
                <a16:creationId xmlns:a16="http://schemas.microsoft.com/office/drawing/2014/main" id="{0B8EFC73-7677-F6CA-6662-4EA6CD83510E}"/>
              </a:ext>
            </a:extLst>
          </p:cNvPr>
          <p:cNvSpPr>
            <a:spLocks noGrp="1"/>
          </p:cNvSpPr>
          <p:nvPr>
            <p:ph type="body" sz="quarter" idx="20"/>
          </p:nvPr>
        </p:nvSpPr>
        <p:spPr/>
        <p:txBody>
          <a:bodyPr/>
          <a:lstStyle/>
          <a:p>
            <a:endParaRPr lang="en-US" dirty="0"/>
          </a:p>
        </p:txBody>
      </p:sp>
      <p:sp>
        <p:nvSpPr>
          <p:cNvPr id="6" name="Text Placeholder 5">
            <a:extLst>
              <a:ext uri="{FF2B5EF4-FFF2-40B4-BE49-F238E27FC236}">
                <a16:creationId xmlns:a16="http://schemas.microsoft.com/office/drawing/2014/main" id="{BA9086A6-01B3-4EB8-281E-0C94F3AC420B}"/>
              </a:ext>
            </a:extLst>
          </p:cNvPr>
          <p:cNvSpPr>
            <a:spLocks noGrp="1"/>
          </p:cNvSpPr>
          <p:nvPr>
            <p:ph type="body" sz="quarter" idx="16"/>
          </p:nvPr>
        </p:nvSpPr>
        <p:spPr/>
        <p:txBody>
          <a:bodyPr/>
          <a:lstStyle/>
          <a:p>
            <a:endParaRPr lang="en-US" dirty="0"/>
          </a:p>
        </p:txBody>
      </p:sp>
      <p:sp>
        <p:nvSpPr>
          <p:cNvPr id="7" name="Text Placeholder 6">
            <a:extLst>
              <a:ext uri="{FF2B5EF4-FFF2-40B4-BE49-F238E27FC236}">
                <a16:creationId xmlns:a16="http://schemas.microsoft.com/office/drawing/2014/main" id="{50B067A7-0FB0-4E07-3D90-1A7366BFEE6C}"/>
              </a:ext>
            </a:extLst>
          </p:cNvPr>
          <p:cNvSpPr>
            <a:spLocks noGrp="1"/>
          </p:cNvSpPr>
          <p:nvPr>
            <p:ph type="body" sz="quarter" idx="19"/>
          </p:nvPr>
        </p:nvSpPr>
        <p:spPr/>
        <p:txBody>
          <a:bodyPr/>
          <a:lstStyle/>
          <a:p>
            <a:endParaRPr lang="en-US" dirty="0"/>
          </a:p>
        </p:txBody>
      </p:sp>
      <p:sp>
        <p:nvSpPr>
          <p:cNvPr id="8" name="Text Placeholder 7">
            <a:extLst>
              <a:ext uri="{FF2B5EF4-FFF2-40B4-BE49-F238E27FC236}">
                <a16:creationId xmlns:a16="http://schemas.microsoft.com/office/drawing/2014/main" id="{53B3D90A-298A-EBE9-9D61-12811BDAB880}"/>
              </a:ext>
            </a:extLst>
          </p:cNvPr>
          <p:cNvSpPr>
            <a:spLocks noGrp="1"/>
          </p:cNvSpPr>
          <p:nvPr>
            <p:ph type="body" sz="quarter" idx="25"/>
          </p:nvPr>
        </p:nvSpPr>
        <p:spPr/>
        <p:txBody>
          <a:bodyPr/>
          <a:lstStyle/>
          <a:p>
            <a:endParaRPr lang="en-US" dirty="0"/>
          </a:p>
        </p:txBody>
      </p:sp>
      <p:sp>
        <p:nvSpPr>
          <p:cNvPr id="9" name="Text Placeholder 8">
            <a:extLst>
              <a:ext uri="{FF2B5EF4-FFF2-40B4-BE49-F238E27FC236}">
                <a16:creationId xmlns:a16="http://schemas.microsoft.com/office/drawing/2014/main" id="{6FA4E058-31F1-D818-370F-249DE2EA7F16}"/>
              </a:ext>
            </a:extLst>
          </p:cNvPr>
          <p:cNvSpPr>
            <a:spLocks noGrp="1"/>
          </p:cNvSpPr>
          <p:nvPr>
            <p:ph type="body" sz="quarter" idx="26"/>
          </p:nvPr>
        </p:nvSpPr>
        <p:spPr/>
        <p:txBody>
          <a:bodyPr/>
          <a:lstStyle/>
          <a:p>
            <a:endParaRPr lang="en-US" dirty="0"/>
          </a:p>
        </p:txBody>
      </p:sp>
      <p:sp>
        <p:nvSpPr>
          <p:cNvPr id="10" name="Text Placeholder 9">
            <a:extLst>
              <a:ext uri="{FF2B5EF4-FFF2-40B4-BE49-F238E27FC236}">
                <a16:creationId xmlns:a16="http://schemas.microsoft.com/office/drawing/2014/main" id="{24167B7F-45F2-0C26-BEE0-C124AF4787CA}"/>
              </a:ext>
            </a:extLst>
          </p:cNvPr>
          <p:cNvSpPr>
            <a:spLocks noGrp="1"/>
          </p:cNvSpPr>
          <p:nvPr>
            <p:ph type="body" sz="quarter" idx="27"/>
          </p:nvPr>
        </p:nvSpPr>
        <p:spPr/>
        <p:txBody>
          <a:bodyPr/>
          <a:lstStyle/>
          <a:p>
            <a:endParaRPr lang="en-US" dirty="0"/>
          </a:p>
        </p:txBody>
      </p:sp>
      <p:sp>
        <p:nvSpPr>
          <p:cNvPr id="11" name="Text Placeholder 10">
            <a:extLst>
              <a:ext uri="{FF2B5EF4-FFF2-40B4-BE49-F238E27FC236}">
                <a16:creationId xmlns:a16="http://schemas.microsoft.com/office/drawing/2014/main" id="{73DCA3EB-FD36-1AFA-286F-1B378D9FE805}"/>
              </a:ext>
            </a:extLst>
          </p:cNvPr>
          <p:cNvSpPr>
            <a:spLocks noGrp="1"/>
          </p:cNvSpPr>
          <p:nvPr>
            <p:ph type="body" sz="quarter" idx="29"/>
          </p:nvPr>
        </p:nvSpPr>
        <p:spPr/>
        <p:txBody>
          <a:bodyPr/>
          <a:lstStyle/>
          <a:p>
            <a:endParaRPr lang="en-US" dirty="0"/>
          </a:p>
        </p:txBody>
      </p:sp>
      <p:sp>
        <p:nvSpPr>
          <p:cNvPr id="12" name="Text Placeholder 11">
            <a:extLst>
              <a:ext uri="{FF2B5EF4-FFF2-40B4-BE49-F238E27FC236}">
                <a16:creationId xmlns:a16="http://schemas.microsoft.com/office/drawing/2014/main" id="{DCA2F823-05D3-374E-787D-510FEF9A92CF}"/>
              </a:ext>
            </a:extLst>
          </p:cNvPr>
          <p:cNvSpPr>
            <a:spLocks noGrp="1"/>
          </p:cNvSpPr>
          <p:nvPr>
            <p:ph type="body" sz="quarter" idx="30"/>
          </p:nvPr>
        </p:nvSpPr>
        <p:spPr/>
        <p:txBody>
          <a:bodyPr/>
          <a:lstStyle/>
          <a:p>
            <a:endParaRPr lang="en-US" dirty="0"/>
          </a:p>
        </p:txBody>
      </p:sp>
      <p:sp>
        <p:nvSpPr>
          <p:cNvPr id="13" name="Text Placeholder 12">
            <a:extLst>
              <a:ext uri="{FF2B5EF4-FFF2-40B4-BE49-F238E27FC236}">
                <a16:creationId xmlns:a16="http://schemas.microsoft.com/office/drawing/2014/main" id="{F2F5B7B8-84EE-3DC2-CFB8-039D99DCB262}"/>
              </a:ext>
            </a:extLst>
          </p:cNvPr>
          <p:cNvSpPr>
            <a:spLocks noGrp="1"/>
          </p:cNvSpPr>
          <p:nvPr>
            <p:ph type="body" sz="quarter" idx="31"/>
          </p:nvPr>
        </p:nvSpPr>
        <p:spPr/>
        <p:txBody>
          <a:bodyPr/>
          <a:lstStyle/>
          <a:p>
            <a:endParaRPr lang="en-US" dirty="0"/>
          </a:p>
        </p:txBody>
      </p:sp>
      <p:sp>
        <p:nvSpPr>
          <p:cNvPr id="14" name="Text Placeholder 13">
            <a:extLst>
              <a:ext uri="{FF2B5EF4-FFF2-40B4-BE49-F238E27FC236}">
                <a16:creationId xmlns:a16="http://schemas.microsoft.com/office/drawing/2014/main" id="{47D9760E-CD20-2CDB-6925-745826E288D3}"/>
              </a:ext>
            </a:extLst>
          </p:cNvPr>
          <p:cNvSpPr>
            <a:spLocks noGrp="1"/>
          </p:cNvSpPr>
          <p:nvPr>
            <p:ph type="body" sz="quarter" idx="32"/>
          </p:nvPr>
        </p:nvSpPr>
        <p:spPr/>
        <p:txBody>
          <a:bodyPr/>
          <a:lstStyle/>
          <a:p>
            <a:endParaRPr lang="en-US" dirty="0"/>
          </a:p>
        </p:txBody>
      </p:sp>
      <p:sp>
        <p:nvSpPr>
          <p:cNvPr id="15" name="Text Placeholder 14">
            <a:extLst>
              <a:ext uri="{FF2B5EF4-FFF2-40B4-BE49-F238E27FC236}">
                <a16:creationId xmlns:a16="http://schemas.microsoft.com/office/drawing/2014/main" id="{1EE6E917-0D06-B4C6-514D-2BC5714701B4}"/>
              </a:ext>
            </a:extLst>
          </p:cNvPr>
          <p:cNvSpPr>
            <a:spLocks noGrp="1"/>
          </p:cNvSpPr>
          <p:nvPr>
            <p:ph type="body" idx="36"/>
          </p:nvPr>
        </p:nvSpPr>
        <p:spPr/>
        <p:txBody>
          <a:bodyPr/>
          <a:lstStyle/>
          <a:p>
            <a:endParaRPr lang="en-US" dirty="0"/>
          </a:p>
        </p:txBody>
      </p:sp>
      <p:sp>
        <p:nvSpPr>
          <p:cNvPr id="16" name="Text Placeholder 15">
            <a:extLst>
              <a:ext uri="{FF2B5EF4-FFF2-40B4-BE49-F238E27FC236}">
                <a16:creationId xmlns:a16="http://schemas.microsoft.com/office/drawing/2014/main" id="{7BB296F5-CB47-98BE-5650-2AD43C09B5FB}"/>
              </a:ext>
            </a:extLst>
          </p:cNvPr>
          <p:cNvSpPr>
            <a:spLocks noGrp="1"/>
          </p:cNvSpPr>
          <p:nvPr>
            <p:ph type="body" idx="37"/>
          </p:nvPr>
        </p:nvSpPr>
        <p:spPr/>
        <p:txBody>
          <a:bodyPr/>
          <a:lstStyle/>
          <a:p>
            <a:endParaRPr lang="en-US" dirty="0"/>
          </a:p>
        </p:txBody>
      </p:sp>
      <p:sp>
        <p:nvSpPr>
          <p:cNvPr id="17" name="Text Placeholder 16">
            <a:extLst>
              <a:ext uri="{FF2B5EF4-FFF2-40B4-BE49-F238E27FC236}">
                <a16:creationId xmlns:a16="http://schemas.microsoft.com/office/drawing/2014/main" id="{40A15499-734B-F7B9-91AD-7750F5E1E5FD}"/>
              </a:ext>
            </a:extLst>
          </p:cNvPr>
          <p:cNvSpPr>
            <a:spLocks noGrp="1"/>
          </p:cNvSpPr>
          <p:nvPr>
            <p:ph type="body" idx="38"/>
          </p:nvPr>
        </p:nvSpPr>
        <p:spPr/>
        <p:txBody>
          <a:bodyPr/>
          <a:lstStyle/>
          <a:p>
            <a:endParaRPr lang="en-US" dirty="0"/>
          </a:p>
        </p:txBody>
      </p:sp>
      <p:sp>
        <p:nvSpPr>
          <p:cNvPr id="18" name="Text Placeholder 17">
            <a:extLst>
              <a:ext uri="{FF2B5EF4-FFF2-40B4-BE49-F238E27FC236}">
                <a16:creationId xmlns:a16="http://schemas.microsoft.com/office/drawing/2014/main" id="{E107DB71-FEC6-9466-C61A-DFF0F947B812}"/>
              </a:ext>
            </a:extLst>
          </p:cNvPr>
          <p:cNvSpPr>
            <a:spLocks noGrp="1"/>
          </p:cNvSpPr>
          <p:nvPr>
            <p:ph type="body" idx="39"/>
          </p:nvPr>
        </p:nvSpPr>
        <p:spPr/>
        <p:txBody>
          <a:bodyPr/>
          <a:lstStyle/>
          <a:p>
            <a:endParaRPr lang="en-US" dirty="0"/>
          </a:p>
        </p:txBody>
      </p:sp>
      <p:sp>
        <p:nvSpPr>
          <p:cNvPr id="19" name="Text Placeholder 18">
            <a:extLst>
              <a:ext uri="{FF2B5EF4-FFF2-40B4-BE49-F238E27FC236}">
                <a16:creationId xmlns:a16="http://schemas.microsoft.com/office/drawing/2014/main" id="{F484D672-09EC-8E3B-2032-3B960DF23DAB}"/>
              </a:ext>
            </a:extLst>
          </p:cNvPr>
          <p:cNvSpPr>
            <a:spLocks noGrp="1"/>
          </p:cNvSpPr>
          <p:nvPr>
            <p:ph type="body" idx="40"/>
          </p:nvPr>
        </p:nvSpPr>
        <p:spPr/>
        <p:txBody>
          <a:bodyPr/>
          <a:lstStyle/>
          <a:p>
            <a:endParaRPr lang="en-US" dirty="0"/>
          </a:p>
        </p:txBody>
      </p:sp>
      <p:sp>
        <p:nvSpPr>
          <p:cNvPr id="20" name="Text Placeholder 19">
            <a:extLst>
              <a:ext uri="{FF2B5EF4-FFF2-40B4-BE49-F238E27FC236}">
                <a16:creationId xmlns:a16="http://schemas.microsoft.com/office/drawing/2014/main" id="{BFB4EED6-67DB-7FB8-B63B-E9149D19EF5F}"/>
              </a:ext>
            </a:extLst>
          </p:cNvPr>
          <p:cNvSpPr>
            <a:spLocks noGrp="1"/>
          </p:cNvSpPr>
          <p:nvPr>
            <p:ph type="body" idx="41"/>
          </p:nvPr>
        </p:nvSpPr>
        <p:spPr/>
        <p:txBody>
          <a:bodyPr/>
          <a:lstStyle/>
          <a:p>
            <a:endParaRPr lang="en-US" dirty="0"/>
          </a:p>
        </p:txBody>
      </p:sp>
      <p:sp>
        <p:nvSpPr>
          <p:cNvPr id="21" name="Text Placeholder 20">
            <a:extLst>
              <a:ext uri="{FF2B5EF4-FFF2-40B4-BE49-F238E27FC236}">
                <a16:creationId xmlns:a16="http://schemas.microsoft.com/office/drawing/2014/main" id="{35BE0106-AEA9-11BE-41AD-CA637423A534}"/>
              </a:ext>
            </a:extLst>
          </p:cNvPr>
          <p:cNvSpPr>
            <a:spLocks noGrp="1"/>
          </p:cNvSpPr>
          <p:nvPr>
            <p:ph type="body" idx="45"/>
          </p:nvPr>
        </p:nvSpPr>
        <p:spPr/>
        <p:txBody>
          <a:bodyPr/>
          <a:lstStyle/>
          <a:p>
            <a:endParaRPr lang="en-US" dirty="0"/>
          </a:p>
        </p:txBody>
      </p:sp>
      <p:sp>
        <p:nvSpPr>
          <p:cNvPr id="22" name="Text Placeholder 21">
            <a:extLst>
              <a:ext uri="{FF2B5EF4-FFF2-40B4-BE49-F238E27FC236}">
                <a16:creationId xmlns:a16="http://schemas.microsoft.com/office/drawing/2014/main" id="{FF953164-1665-5705-F590-F44484439248}"/>
              </a:ext>
            </a:extLst>
          </p:cNvPr>
          <p:cNvSpPr>
            <a:spLocks noGrp="1"/>
          </p:cNvSpPr>
          <p:nvPr>
            <p:ph type="body" idx="17"/>
          </p:nvPr>
        </p:nvSpPr>
        <p:spPr/>
        <p:txBody>
          <a:bodyPr/>
          <a:lstStyle/>
          <a:p>
            <a:endParaRPr lang="en-US" dirty="0"/>
          </a:p>
        </p:txBody>
      </p:sp>
      <p:sp>
        <p:nvSpPr>
          <p:cNvPr id="23" name="Text Placeholder 22">
            <a:extLst>
              <a:ext uri="{FF2B5EF4-FFF2-40B4-BE49-F238E27FC236}">
                <a16:creationId xmlns:a16="http://schemas.microsoft.com/office/drawing/2014/main" id="{8651A4FA-29DA-943C-AFED-B9C8B5154391}"/>
              </a:ext>
            </a:extLst>
          </p:cNvPr>
          <p:cNvSpPr>
            <a:spLocks noGrp="1"/>
          </p:cNvSpPr>
          <p:nvPr>
            <p:ph type="body" idx="34"/>
          </p:nvPr>
        </p:nvSpPr>
        <p:spPr/>
        <p:txBody>
          <a:bodyPr/>
          <a:lstStyle/>
          <a:p>
            <a:endParaRPr lang="en-US" dirty="0"/>
          </a:p>
        </p:txBody>
      </p:sp>
      <p:sp>
        <p:nvSpPr>
          <p:cNvPr id="24" name="Text Placeholder 23">
            <a:extLst>
              <a:ext uri="{FF2B5EF4-FFF2-40B4-BE49-F238E27FC236}">
                <a16:creationId xmlns:a16="http://schemas.microsoft.com/office/drawing/2014/main" id="{9ED7D84D-CBE7-71E2-A384-E25966D52263}"/>
              </a:ext>
            </a:extLst>
          </p:cNvPr>
          <p:cNvSpPr>
            <a:spLocks noGrp="1"/>
          </p:cNvSpPr>
          <p:nvPr>
            <p:ph type="body" idx="42"/>
          </p:nvPr>
        </p:nvSpPr>
        <p:spPr/>
        <p:txBody>
          <a:bodyPr/>
          <a:lstStyle/>
          <a:p>
            <a:endParaRPr lang="en-US" dirty="0"/>
          </a:p>
        </p:txBody>
      </p:sp>
      <p:sp>
        <p:nvSpPr>
          <p:cNvPr id="25" name="Text Placeholder 24">
            <a:extLst>
              <a:ext uri="{FF2B5EF4-FFF2-40B4-BE49-F238E27FC236}">
                <a16:creationId xmlns:a16="http://schemas.microsoft.com/office/drawing/2014/main" id="{99BF1712-A049-5266-91ED-D7228BC0BD40}"/>
              </a:ext>
            </a:extLst>
          </p:cNvPr>
          <p:cNvSpPr>
            <a:spLocks noGrp="1"/>
          </p:cNvSpPr>
          <p:nvPr>
            <p:ph type="body" idx="43"/>
          </p:nvPr>
        </p:nvSpPr>
        <p:spPr/>
        <p:txBody>
          <a:bodyPr/>
          <a:lstStyle/>
          <a:p>
            <a:endParaRPr lang="en-US" dirty="0"/>
          </a:p>
        </p:txBody>
      </p:sp>
      <p:sp>
        <p:nvSpPr>
          <p:cNvPr id="26" name="Text Placeholder 25">
            <a:extLst>
              <a:ext uri="{FF2B5EF4-FFF2-40B4-BE49-F238E27FC236}">
                <a16:creationId xmlns:a16="http://schemas.microsoft.com/office/drawing/2014/main" id="{22CC1CE9-7776-ED14-9207-9354A0F1D14A}"/>
              </a:ext>
            </a:extLst>
          </p:cNvPr>
          <p:cNvSpPr>
            <a:spLocks noGrp="1"/>
          </p:cNvSpPr>
          <p:nvPr>
            <p:ph type="body" idx="44"/>
          </p:nvPr>
        </p:nvSpPr>
        <p:spPr/>
        <p:txBody>
          <a:bodyPr/>
          <a:lstStyle/>
          <a:p>
            <a:endParaRPr lang="en-US" dirty="0"/>
          </a:p>
        </p:txBody>
      </p:sp>
    </p:spTree>
    <p:extLst>
      <p:ext uri="{BB962C8B-B14F-4D97-AF65-F5344CB8AC3E}">
        <p14:creationId xmlns:p14="http://schemas.microsoft.com/office/powerpoint/2010/main" val="18056929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E003-3CF4-44B0-86E3-76C2ED5B19C7}"/>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014CEE2-CCD8-4A0F-B9B1-11E3608C190C}"/>
              </a:ext>
            </a:extLst>
          </p:cNvPr>
          <p:cNvSpPr>
            <a:spLocks noGrp="1"/>
          </p:cNvSpPr>
          <p:nvPr>
            <p:ph type="body" sz="quarter" idx="18"/>
          </p:nvPr>
        </p:nvSpPr>
        <p:spPr/>
        <p:txBody>
          <a:bodyPr/>
          <a:lstStyle/>
          <a:p>
            <a:endParaRPr lang="en-US" dirty="0"/>
          </a:p>
        </p:txBody>
      </p:sp>
      <p:sp>
        <p:nvSpPr>
          <p:cNvPr id="4" name="Text Placeholder 3">
            <a:extLst>
              <a:ext uri="{FF2B5EF4-FFF2-40B4-BE49-F238E27FC236}">
                <a16:creationId xmlns:a16="http://schemas.microsoft.com/office/drawing/2014/main" id="{8E9F7470-A041-0930-E97B-BCF92488764F}"/>
              </a:ext>
            </a:extLst>
          </p:cNvPr>
          <p:cNvSpPr>
            <a:spLocks noGrp="1"/>
          </p:cNvSpPr>
          <p:nvPr>
            <p:ph type="body" sz="quarter" idx="22"/>
          </p:nvPr>
        </p:nvSpPr>
        <p:spPr/>
        <p:txBody>
          <a:bodyPr/>
          <a:lstStyle/>
          <a:p>
            <a:endParaRPr lang="en-US" dirty="0"/>
          </a:p>
        </p:txBody>
      </p:sp>
      <p:sp>
        <p:nvSpPr>
          <p:cNvPr id="5" name="Text Placeholder 4">
            <a:extLst>
              <a:ext uri="{FF2B5EF4-FFF2-40B4-BE49-F238E27FC236}">
                <a16:creationId xmlns:a16="http://schemas.microsoft.com/office/drawing/2014/main" id="{913ACDC2-2D82-5007-1883-CF7DC99CF943}"/>
              </a:ext>
            </a:extLst>
          </p:cNvPr>
          <p:cNvSpPr>
            <a:spLocks noGrp="1"/>
          </p:cNvSpPr>
          <p:nvPr>
            <p:ph type="body" sz="quarter" idx="20"/>
          </p:nvPr>
        </p:nvSpPr>
        <p:spPr/>
        <p:txBody>
          <a:bodyPr/>
          <a:lstStyle/>
          <a:p>
            <a:endParaRPr lang="en-US" dirty="0"/>
          </a:p>
        </p:txBody>
      </p:sp>
      <p:sp>
        <p:nvSpPr>
          <p:cNvPr id="6" name="Text Placeholder 5">
            <a:extLst>
              <a:ext uri="{FF2B5EF4-FFF2-40B4-BE49-F238E27FC236}">
                <a16:creationId xmlns:a16="http://schemas.microsoft.com/office/drawing/2014/main" id="{6399FACD-095C-C563-2A28-3AA0507010DF}"/>
              </a:ext>
            </a:extLst>
          </p:cNvPr>
          <p:cNvSpPr>
            <a:spLocks noGrp="1"/>
          </p:cNvSpPr>
          <p:nvPr>
            <p:ph type="body" sz="quarter" idx="16"/>
          </p:nvPr>
        </p:nvSpPr>
        <p:spPr/>
        <p:txBody>
          <a:bodyPr/>
          <a:lstStyle/>
          <a:p>
            <a:endParaRPr lang="en-US" dirty="0"/>
          </a:p>
        </p:txBody>
      </p:sp>
      <p:sp>
        <p:nvSpPr>
          <p:cNvPr id="7" name="Text Placeholder 6">
            <a:extLst>
              <a:ext uri="{FF2B5EF4-FFF2-40B4-BE49-F238E27FC236}">
                <a16:creationId xmlns:a16="http://schemas.microsoft.com/office/drawing/2014/main" id="{193C56F0-1ABF-8A81-D959-0F5C3B53F9B4}"/>
              </a:ext>
            </a:extLst>
          </p:cNvPr>
          <p:cNvSpPr>
            <a:spLocks noGrp="1"/>
          </p:cNvSpPr>
          <p:nvPr>
            <p:ph type="body" sz="quarter" idx="19"/>
          </p:nvPr>
        </p:nvSpPr>
        <p:spPr/>
        <p:txBody>
          <a:bodyPr/>
          <a:lstStyle/>
          <a:p>
            <a:endParaRPr lang="en-US" dirty="0"/>
          </a:p>
        </p:txBody>
      </p:sp>
      <p:sp>
        <p:nvSpPr>
          <p:cNvPr id="8" name="Text Placeholder 7">
            <a:extLst>
              <a:ext uri="{FF2B5EF4-FFF2-40B4-BE49-F238E27FC236}">
                <a16:creationId xmlns:a16="http://schemas.microsoft.com/office/drawing/2014/main" id="{E0854416-1449-94A2-E754-4E50945126A2}"/>
              </a:ext>
            </a:extLst>
          </p:cNvPr>
          <p:cNvSpPr>
            <a:spLocks noGrp="1"/>
          </p:cNvSpPr>
          <p:nvPr>
            <p:ph type="body" sz="quarter" idx="25"/>
          </p:nvPr>
        </p:nvSpPr>
        <p:spPr/>
        <p:txBody>
          <a:bodyPr/>
          <a:lstStyle/>
          <a:p>
            <a:endParaRPr lang="en-US" dirty="0"/>
          </a:p>
        </p:txBody>
      </p:sp>
      <p:sp>
        <p:nvSpPr>
          <p:cNvPr id="9" name="Text Placeholder 8">
            <a:extLst>
              <a:ext uri="{FF2B5EF4-FFF2-40B4-BE49-F238E27FC236}">
                <a16:creationId xmlns:a16="http://schemas.microsoft.com/office/drawing/2014/main" id="{1CF8580A-D66C-8680-7B0F-A8FC9F55F99F}"/>
              </a:ext>
            </a:extLst>
          </p:cNvPr>
          <p:cNvSpPr>
            <a:spLocks noGrp="1"/>
          </p:cNvSpPr>
          <p:nvPr>
            <p:ph type="body" sz="quarter" idx="26"/>
          </p:nvPr>
        </p:nvSpPr>
        <p:spPr/>
        <p:txBody>
          <a:bodyPr/>
          <a:lstStyle/>
          <a:p>
            <a:endParaRPr lang="en-US" dirty="0"/>
          </a:p>
        </p:txBody>
      </p:sp>
      <p:sp>
        <p:nvSpPr>
          <p:cNvPr id="10" name="Text Placeholder 9">
            <a:extLst>
              <a:ext uri="{FF2B5EF4-FFF2-40B4-BE49-F238E27FC236}">
                <a16:creationId xmlns:a16="http://schemas.microsoft.com/office/drawing/2014/main" id="{431F938B-FDDA-88D4-3405-4A2E885D8E1A}"/>
              </a:ext>
            </a:extLst>
          </p:cNvPr>
          <p:cNvSpPr>
            <a:spLocks noGrp="1"/>
          </p:cNvSpPr>
          <p:nvPr>
            <p:ph type="body" sz="quarter" idx="27"/>
          </p:nvPr>
        </p:nvSpPr>
        <p:spPr/>
        <p:txBody>
          <a:bodyPr/>
          <a:lstStyle/>
          <a:p>
            <a:endParaRPr lang="en-US" dirty="0"/>
          </a:p>
        </p:txBody>
      </p:sp>
      <p:sp>
        <p:nvSpPr>
          <p:cNvPr id="11" name="Text Placeholder 10">
            <a:extLst>
              <a:ext uri="{FF2B5EF4-FFF2-40B4-BE49-F238E27FC236}">
                <a16:creationId xmlns:a16="http://schemas.microsoft.com/office/drawing/2014/main" id="{033DB4EB-2FC9-47F3-FD45-EF578F1FD3D2}"/>
              </a:ext>
            </a:extLst>
          </p:cNvPr>
          <p:cNvSpPr>
            <a:spLocks noGrp="1"/>
          </p:cNvSpPr>
          <p:nvPr>
            <p:ph type="body" sz="quarter" idx="29"/>
          </p:nvPr>
        </p:nvSpPr>
        <p:spPr/>
        <p:txBody>
          <a:bodyPr/>
          <a:lstStyle/>
          <a:p>
            <a:endParaRPr lang="en-US" dirty="0"/>
          </a:p>
        </p:txBody>
      </p:sp>
      <p:sp>
        <p:nvSpPr>
          <p:cNvPr id="12" name="Text Placeholder 11">
            <a:extLst>
              <a:ext uri="{FF2B5EF4-FFF2-40B4-BE49-F238E27FC236}">
                <a16:creationId xmlns:a16="http://schemas.microsoft.com/office/drawing/2014/main" id="{35503864-A8B9-E913-4B72-C187E1FA3494}"/>
              </a:ext>
            </a:extLst>
          </p:cNvPr>
          <p:cNvSpPr>
            <a:spLocks noGrp="1"/>
          </p:cNvSpPr>
          <p:nvPr>
            <p:ph type="body" sz="quarter" idx="30"/>
          </p:nvPr>
        </p:nvSpPr>
        <p:spPr/>
        <p:txBody>
          <a:bodyPr/>
          <a:lstStyle/>
          <a:p>
            <a:endParaRPr lang="en-US" dirty="0"/>
          </a:p>
        </p:txBody>
      </p:sp>
      <p:sp>
        <p:nvSpPr>
          <p:cNvPr id="13" name="Text Placeholder 12">
            <a:extLst>
              <a:ext uri="{FF2B5EF4-FFF2-40B4-BE49-F238E27FC236}">
                <a16:creationId xmlns:a16="http://schemas.microsoft.com/office/drawing/2014/main" id="{ABBEAD3F-2E3D-FFE1-2B57-1ACAFABF1D7D}"/>
              </a:ext>
            </a:extLst>
          </p:cNvPr>
          <p:cNvSpPr>
            <a:spLocks noGrp="1"/>
          </p:cNvSpPr>
          <p:nvPr>
            <p:ph type="body" sz="quarter" idx="31"/>
          </p:nvPr>
        </p:nvSpPr>
        <p:spPr/>
        <p:txBody>
          <a:bodyPr/>
          <a:lstStyle/>
          <a:p>
            <a:endParaRPr lang="en-US" dirty="0"/>
          </a:p>
        </p:txBody>
      </p:sp>
      <p:sp>
        <p:nvSpPr>
          <p:cNvPr id="14" name="Text Placeholder 13">
            <a:extLst>
              <a:ext uri="{FF2B5EF4-FFF2-40B4-BE49-F238E27FC236}">
                <a16:creationId xmlns:a16="http://schemas.microsoft.com/office/drawing/2014/main" id="{1525FA7E-45D6-03D7-76BE-14ADE63744BA}"/>
              </a:ext>
            </a:extLst>
          </p:cNvPr>
          <p:cNvSpPr>
            <a:spLocks noGrp="1"/>
          </p:cNvSpPr>
          <p:nvPr>
            <p:ph type="body" sz="quarter" idx="32"/>
          </p:nvPr>
        </p:nvSpPr>
        <p:spPr/>
        <p:txBody>
          <a:bodyPr/>
          <a:lstStyle/>
          <a:p>
            <a:endParaRPr lang="en-US" dirty="0"/>
          </a:p>
        </p:txBody>
      </p:sp>
      <p:sp>
        <p:nvSpPr>
          <p:cNvPr id="15" name="Text Placeholder 14">
            <a:extLst>
              <a:ext uri="{FF2B5EF4-FFF2-40B4-BE49-F238E27FC236}">
                <a16:creationId xmlns:a16="http://schemas.microsoft.com/office/drawing/2014/main" id="{7AD99517-CDA6-B610-3E1D-562A15D9EC4A}"/>
              </a:ext>
            </a:extLst>
          </p:cNvPr>
          <p:cNvSpPr>
            <a:spLocks noGrp="1"/>
          </p:cNvSpPr>
          <p:nvPr>
            <p:ph type="body" idx="36"/>
          </p:nvPr>
        </p:nvSpPr>
        <p:spPr/>
        <p:txBody>
          <a:bodyPr/>
          <a:lstStyle/>
          <a:p>
            <a:endParaRPr lang="en-US" dirty="0"/>
          </a:p>
        </p:txBody>
      </p:sp>
      <p:sp>
        <p:nvSpPr>
          <p:cNvPr id="16" name="Text Placeholder 15">
            <a:extLst>
              <a:ext uri="{FF2B5EF4-FFF2-40B4-BE49-F238E27FC236}">
                <a16:creationId xmlns:a16="http://schemas.microsoft.com/office/drawing/2014/main" id="{75BB9222-DFA2-C738-D498-8A09FBDD71BC}"/>
              </a:ext>
            </a:extLst>
          </p:cNvPr>
          <p:cNvSpPr>
            <a:spLocks noGrp="1"/>
          </p:cNvSpPr>
          <p:nvPr>
            <p:ph type="body" idx="37"/>
          </p:nvPr>
        </p:nvSpPr>
        <p:spPr/>
        <p:txBody>
          <a:bodyPr/>
          <a:lstStyle/>
          <a:p>
            <a:endParaRPr lang="en-US" dirty="0"/>
          </a:p>
        </p:txBody>
      </p:sp>
      <p:sp>
        <p:nvSpPr>
          <p:cNvPr id="17" name="Text Placeholder 16">
            <a:extLst>
              <a:ext uri="{FF2B5EF4-FFF2-40B4-BE49-F238E27FC236}">
                <a16:creationId xmlns:a16="http://schemas.microsoft.com/office/drawing/2014/main" id="{73AA82EC-C2CE-B4F7-2E8A-ED885E817762}"/>
              </a:ext>
            </a:extLst>
          </p:cNvPr>
          <p:cNvSpPr>
            <a:spLocks noGrp="1"/>
          </p:cNvSpPr>
          <p:nvPr>
            <p:ph type="body" idx="38"/>
          </p:nvPr>
        </p:nvSpPr>
        <p:spPr/>
        <p:txBody>
          <a:bodyPr/>
          <a:lstStyle/>
          <a:p>
            <a:endParaRPr lang="en-US" dirty="0"/>
          </a:p>
        </p:txBody>
      </p:sp>
      <p:sp>
        <p:nvSpPr>
          <p:cNvPr id="18" name="Text Placeholder 17">
            <a:extLst>
              <a:ext uri="{FF2B5EF4-FFF2-40B4-BE49-F238E27FC236}">
                <a16:creationId xmlns:a16="http://schemas.microsoft.com/office/drawing/2014/main" id="{EB117AF6-3FEF-4826-0356-0A5A9E724A1D}"/>
              </a:ext>
            </a:extLst>
          </p:cNvPr>
          <p:cNvSpPr>
            <a:spLocks noGrp="1"/>
          </p:cNvSpPr>
          <p:nvPr>
            <p:ph type="body" idx="39"/>
          </p:nvPr>
        </p:nvSpPr>
        <p:spPr/>
        <p:txBody>
          <a:bodyPr/>
          <a:lstStyle/>
          <a:p>
            <a:endParaRPr lang="en-US" dirty="0"/>
          </a:p>
        </p:txBody>
      </p:sp>
      <p:sp>
        <p:nvSpPr>
          <p:cNvPr id="19" name="Text Placeholder 18">
            <a:extLst>
              <a:ext uri="{FF2B5EF4-FFF2-40B4-BE49-F238E27FC236}">
                <a16:creationId xmlns:a16="http://schemas.microsoft.com/office/drawing/2014/main" id="{652F35B9-46AB-18D3-6512-C57098113B1D}"/>
              </a:ext>
            </a:extLst>
          </p:cNvPr>
          <p:cNvSpPr>
            <a:spLocks noGrp="1"/>
          </p:cNvSpPr>
          <p:nvPr>
            <p:ph type="body" idx="40"/>
          </p:nvPr>
        </p:nvSpPr>
        <p:spPr/>
        <p:txBody>
          <a:bodyPr/>
          <a:lstStyle/>
          <a:p>
            <a:endParaRPr lang="en-US" dirty="0"/>
          </a:p>
        </p:txBody>
      </p:sp>
      <p:sp>
        <p:nvSpPr>
          <p:cNvPr id="20" name="Text Placeholder 19">
            <a:extLst>
              <a:ext uri="{FF2B5EF4-FFF2-40B4-BE49-F238E27FC236}">
                <a16:creationId xmlns:a16="http://schemas.microsoft.com/office/drawing/2014/main" id="{E7C54ADB-3884-414E-DFFC-6A767DFDD956}"/>
              </a:ext>
            </a:extLst>
          </p:cNvPr>
          <p:cNvSpPr>
            <a:spLocks noGrp="1"/>
          </p:cNvSpPr>
          <p:nvPr>
            <p:ph type="body" idx="41"/>
          </p:nvPr>
        </p:nvSpPr>
        <p:spPr/>
        <p:txBody>
          <a:bodyPr/>
          <a:lstStyle/>
          <a:p>
            <a:endParaRPr lang="en-US" dirty="0"/>
          </a:p>
        </p:txBody>
      </p:sp>
      <p:sp>
        <p:nvSpPr>
          <p:cNvPr id="21" name="Text Placeholder 20">
            <a:extLst>
              <a:ext uri="{FF2B5EF4-FFF2-40B4-BE49-F238E27FC236}">
                <a16:creationId xmlns:a16="http://schemas.microsoft.com/office/drawing/2014/main" id="{68A93A24-9242-676B-DACE-134C5726B2FB}"/>
              </a:ext>
            </a:extLst>
          </p:cNvPr>
          <p:cNvSpPr>
            <a:spLocks noGrp="1"/>
          </p:cNvSpPr>
          <p:nvPr>
            <p:ph type="body" idx="45"/>
          </p:nvPr>
        </p:nvSpPr>
        <p:spPr/>
        <p:txBody>
          <a:bodyPr/>
          <a:lstStyle/>
          <a:p>
            <a:endParaRPr lang="en-US" dirty="0"/>
          </a:p>
        </p:txBody>
      </p:sp>
      <p:sp>
        <p:nvSpPr>
          <p:cNvPr id="22" name="Text Placeholder 21">
            <a:extLst>
              <a:ext uri="{FF2B5EF4-FFF2-40B4-BE49-F238E27FC236}">
                <a16:creationId xmlns:a16="http://schemas.microsoft.com/office/drawing/2014/main" id="{CBBE9B22-1486-5561-445F-657EB93A30B1}"/>
              </a:ext>
            </a:extLst>
          </p:cNvPr>
          <p:cNvSpPr>
            <a:spLocks noGrp="1"/>
          </p:cNvSpPr>
          <p:nvPr>
            <p:ph type="body" idx="17"/>
          </p:nvPr>
        </p:nvSpPr>
        <p:spPr/>
        <p:txBody>
          <a:bodyPr/>
          <a:lstStyle/>
          <a:p>
            <a:endParaRPr lang="en-US" dirty="0"/>
          </a:p>
        </p:txBody>
      </p:sp>
      <p:sp>
        <p:nvSpPr>
          <p:cNvPr id="23" name="Text Placeholder 22">
            <a:extLst>
              <a:ext uri="{FF2B5EF4-FFF2-40B4-BE49-F238E27FC236}">
                <a16:creationId xmlns:a16="http://schemas.microsoft.com/office/drawing/2014/main" id="{CAC3E58B-88BD-09C1-AF02-88E85A18405B}"/>
              </a:ext>
            </a:extLst>
          </p:cNvPr>
          <p:cNvSpPr>
            <a:spLocks noGrp="1"/>
          </p:cNvSpPr>
          <p:nvPr>
            <p:ph type="body" idx="34"/>
          </p:nvPr>
        </p:nvSpPr>
        <p:spPr/>
        <p:txBody>
          <a:bodyPr/>
          <a:lstStyle/>
          <a:p>
            <a:endParaRPr lang="en-US" dirty="0"/>
          </a:p>
        </p:txBody>
      </p:sp>
      <p:sp>
        <p:nvSpPr>
          <p:cNvPr id="24" name="Text Placeholder 23">
            <a:extLst>
              <a:ext uri="{FF2B5EF4-FFF2-40B4-BE49-F238E27FC236}">
                <a16:creationId xmlns:a16="http://schemas.microsoft.com/office/drawing/2014/main" id="{B186F85E-02EA-46C4-8540-F43EC3AEAD83}"/>
              </a:ext>
            </a:extLst>
          </p:cNvPr>
          <p:cNvSpPr>
            <a:spLocks noGrp="1"/>
          </p:cNvSpPr>
          <p:nvPr>
            <p:ph type="body" idx="42"/>
          </p:nvPr>
        </p:nvSpPr>
        <p:spPr/>
        <p:txBody>
          <a:bodyPr/>
          <a:lstStyle/>
          <a:p>
            <a:endParaRPr lang="en-US" dirty="0"/>
          </a:p>
        </p:txBody>
      </p:sp>
      <p:sp>
        <p:nvSpPr>
          <p:cNvPr id="25" name="Text Placeholder 24">
            <a:extLst>
              <a:ext uri="{FF2B5EF4-FFF2-40B4-BE49-F238E27FC236}">
                <a16:creationId xmlns:a16="http://schemas.microsoft.com/office/drawing/2014/main" id="{52508E9A-619D-4D24-2BE6-30B990CB75BB}"/>
              </a:ext>
            </a:extLst>
          </p:cNvPr>
          <p:cNvSpPr>
            <a:spLocks noGrp="1"/>
          </p:cNvSpPr>
          <p:nvPr>
            <p:ph type="body" idx="43"/>
          </p:nvPr>
        </p:nvSpPr>
        <p:spPr/>
        <p:txBody>
          <a:bodyPr/>
          <a:lstStyle/>
          <a:p>
            <a:endParaRPr lang="en-US" dirty="0"/>
          </a:p>
        </p:txBody>
      </p:sp>
      <p:sp>
        <p:nvSpPr>
          <p:cNvPr id="26" name="Text Placeholder 25">
            <a:extLst>
              <a:ext uri="{FF2B5EF4-FFF2-40B4-BE49-F238E27FC236}">
                <a16:creationId xmlns:a16="http://schemas.microsoft.com/office/drawing/2014/main" id="{CBEC793A-B9A1-C31E-7318-BB06D09EF99C}"/>
              </a:ext>
            </a:extLst>
          </p:cNvPr>
          <p:cNvSpPr>
            <a:spLocks noGrp="1"/>
          </p:cNvSpPr>
          <p:nvPr>
            <p:ph type="body" idx="44"/>
          </p:nvPr>
        </p:nvSpPr>
        <p:spPr/>
        <p:txBody>
          <a:bodyPr/>
          <a:lstStyle/>
          <a:p>
            <a:endParaRPr lang="en-US" dirty="0"/>
          </a:p>
        </p:txBody>
      </p:sp>
    </p:spTree>
    <p:extLst>
      <p:ext uri="{BB962C8B-B14F-4D97-AF65-F5344CB8AC3E}">
        <p14:creationId xmlns:p14="http://schemas.microsoft.com/office/powerpoint/2010/main" val="3432795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Crossplane</a:t>
            </a:r>
          </a:p>
        </p:txBody>
      </p:sp>
      <p:sp>
        <p:nvSpPr>
          <p:cNvPr id="7" name="Google Shape;371;p48">
            <a:extLst>
              <a:ext uri="{FF2B5EF4-FFF2-40B4-BE49-F238E27FC236}">
                <a16:creationId xmlns:a16="http://schemas.microsoft.com/office/drawing/2014/main" id="{6E70499F-F3CB-750A-D8DE-41B53B79A2E1}"/>
              </a:ext>
            </a:extLst>
          </p:cNvPr>
          <p:cNvSpPr txBox="1"/>
          <p:nvPr/>
        </p:nvSpPr>
        <p:spPr>
          <a:xfrm>
            <a:off x="-343508" y="5383428"/>
            <a:ext cx="5352654" cy="167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dk1"/>
                </a:solidFill>
                <a:latin typeface="Ubuntu"/>
                <a:ea typeface="Ubuntu"/>
                <a:cs typeface="Ubuntu"/>
                <a:sym typeface="Ubuntu"/>
              </a:rPr>
              <a:t>Compositions</a:t>
            </a:r>
          </a:p>
        </p:txBody>
      </p:sp>
      <p:pic>
        <p:nvPicPr>
          <p:cNvPr id="8" name="Google Shape;368;p48">
            <a:extLst>
              <a:ext uri="{FF2B5EF4-FFF2-40B4-BE49-F238E27FC236}">
                <a16:creationId xmlns:a16="http://schemas.microsoft.com/office/drawing/2014/main" id="{6E75E9B7-C94E-009F-D8EA-4E63656074AF}"/>
              </a:ext>
            </a:extLst>
          </p:cNvPr>
          <p:cNvPicPr preferRelativeResize="0"/>
          <p:nvPr/>
        </p:nvPicPr>
        <p:blipFill>
          <a:blip r:embed="rId2">
            <a:alphaModFix/>
          </a:blip>
          <a:stretch>
            <a:fillRect/>
          </a:stretch>
        </p:blipFill>
        <p:spPr>
          <a:xfrm>
            <a:off x="1080008" y="3734639"/>
            <a:ext cx="2234624" cy="2234624"/>
          </a:xfrm>
          <a:prstGeom prst="rect">
            <a:avLst/>
          </a:prstGeom>
          <a:noFill/>
          <a:ln>
            <a:noFill/>
          </a:ln>
        </p:spPr>
      </p:pic>
      <p:pic>
        <p:nvPicPr>
          <p:cNvPr id="10" name="Picture 9">
            <a:extLst>
              <a:ext uri="{FF2B5EF4-FFF2-40B4-BE49-F238E27FC236}">
                <a16:creationId xmlns:a16="http://schemas.microsoft.com/office/drawing/2014/main" id="{751A1234-6CF4-6700-E84E-DC2AFEFD6244}"/>
              </a:ext>
            </a:extLst>
          </p:cNvPr>
          <p:cNvPicPr>
            <a:picLocks noChangeAspect="1"/>
          </p:cNvPicPr>
          <p:nvPr/>
        </p:nvPicPr>
        <p:blipFill>
          <a:blip r:embed="rId3"/>
          <a:stretch>
            <a:fillRect/>
          </a:stretch>
        </p:blipFill>
        <p:spPr>
          <a:xfrm>
            <a:off x="431775" y="1688834"/>
            <a:ext cx="5080000" cy="2870200"/>
          </a:xfrm>
          <a:prstGeom prst="rect">
            <a:avLst/>
          </a:prstGeom>
        </p:spPr>
      </p:pic>
      <p:pic>
        <p:nvPicPr>
          <p:cNvPr id="11" name="Picture 10">
            <a:extLst>
              <a:ext uri="{FF2B5EF4-FFF2-40B4-BE49-F238E27FC236}">
                <a16:creationId xmlns:a16="http://schemas.microsoft.com/office/drawing/2014/main" id="{7979E166-CEBB-C77D-460F-7C6066965BE6}"/>
              </a:ext>
            </a:extLst>
          </p:cNvPr>
          <p:cNvPicPr>
            <a:picLocks noChangeAspect="1"/>
          </p:cNvPicPr>
          <p:nvPr/>
        </p:nvPicPr>
        <p:blipFill>
          <a:blip r:embed="rId4"/>
          <a:stretch>
            <a:fillRect/>
          </a:stretch>
        </p:blipFill>
        <p:spPr>
          <a:xfrm>
            <a:off x="6096000" y="-775855"/>
            <a:ext cx="6534621" cy="9775792"/>
          </a:xfrm>
          <a:prstGeom prst="rect">
            <a:avLst/>
          </a:prstGeom>
        </p:spPr>
      </p:pic>
    </p:spTree>
    <p:extLst>
      <p:ext uri="{BB962C8B-B14F-4D97-AF65-F5344CB8AC3E}">
        <p14:creationId xmlns:p14="http://schemas.microsoft.com/office/powerpoint/2010/main" val="4181651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Crossplane</a:t>
            </a:r>
          </a:p>
        </p:txBody>
      </p:sp>
      <p:pic>
        <p:nvPicPr>
          <p:cNvPr id="5" name="Google Shape;542;p68">
            <a:extLst>
              <a:ext uri="{FF2B5EF4-FFF2-40B4-BE49-F238E27FC236}">
                <a16:creationId xmlns:a16="http://schemas.microsoft.com/office/drawing/2014/main" id="{1F09D1B0-92D4-8969-4C3A-231EB67BCC39}"/>
              </a:ext>
            </a:extLst>
          </p:cNvPr>
          <p:cNvPicPr preferRelativeResize="0"/>
          <p:nvPr/>
        </p:nvPicPr>
        <p:blipFill>
          <a:blip r:embed="rId2">
            <a:alphaModFix/>
          </a:blip>
          <a:stretch>
            <a:fillRect/>
          </a:stretch>
        </p:blipFill>
        <p:spPr>
          <a:xfrm>
            <a:off x="5389418" y="-27786"/>
            <a:ext cx="6684005" cy="6885786"/>
          </a:xfrm>
          <a:prstGeom prst="rect">
            <a:avLst/>
          </a:prstGeom>
          <a:noFill/>
          <a:ln>
            <a:noFill/>
          </a:ln>
        </p:spPr>
      </p:pic>
      <p:sp>
        <p:nvSpPr>
          <p:cNvPr id="8" name="Google Shape;371;p48">
            <a:extLst>
              <a:ext uri="{FF2B5EF4-FFF2-40B4-BE49-F238E27FC236}">
                <a16:creationId xmlns:a16="http://schemas.microsoft.com/office/drawing/2014/main" id="{F6E7EECF-0012-920C-6A69-1FB2B03782F9}"/>
              </a:ext>
            </a:extLst>
          </p:cNvPr>
          <p:cNvSpPr txBox="1"/>
          <p:nvPr/>
        </p:nvSpPr>
        <p:spPr>
          <a:xfrm>
            <a:off x="-343508" y="5383428"/>
            <a:ext cx="5352654" cy="167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dk1"/>
                </a:solidFill>
                <a:latin typeface="Ubuntu"/>
                <a:ea typeface="Ubuntu"/>
                <a:cs typeface="Ubuntu"/>
                <a:sym typeface="Ubuntu"/>
              </a:rPr>
              <a:t>Compositions</a:t>
            </a:r>
          </a:p>
        </p:txBody>
      </p:sp>
      <p:pic>
        <p:nvPicPr>
          <p:cNvPr id="9" name="Google Shape;368;p48">
            <a:extLst>
              <a:ext uri="{FF2B5EF4-FFF2-40B4-BE49-F238E27FC236}">
                <a16:creationId xmlns:a16="http://schemas.microsoft.com/office/drawing/2014/main" id="{3E2E47A4-1E5B-B3F7-9718-71D0D4585E1A}"/>
              </a:ext>
            </a:extLst>
          </p:cNvPr>
          <p:cNvPicPr preferRelativeResize="0"/>
          <p:nvPr/>
        </p:nvPicPr>
        <p:blipFill>
          <a:blip r:embed="rId3">
            <a:alphaModFix/>
          </a:blip>
          <a:stretch>
            <a:fillRect/>
          </a:stretch>
        </p:blipFill>
        <p:spPr>
          <a:xfrm>
            <a:off x="1080008" y="3734639"/>
            <a:ext cx="2234624" cy="2234624"/>
          </a:xfrm>
          <a:prstGeom prst="rect">
            <a:avLst/>
          </a:prstGeom>
          <a:noFill/>
          <a:ln>
            <a:noFill/>
          </a:ln>
        </p:spPr>
      </p:pic>
    </p:spTree>
    <p:extLst>
      <p:ext uri="{BB962C8B-B14F-4D97-AF65-F5344CB8AC3E}">
        <p14:creationId xmlns:p14="http://schemas.microsoft.com/office/powerpoint/2010/main" val="363589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120392" cy="1149679"/>
          </a:xfrm>
          <a:prstGeom prst="rect">
            <a:avLst/>
          </a:prstGeom>
        </p:spPr>
        <p:txBody>
          <a:bodyPr vert="horz" lIns="0" tIns="0" rIns="0" bIns="0" rtlCol="0" anchor="t">
            <a:normAutofit fontScale="77500" lnSpcReduction="20000"/>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Crossplane selling points</a:t>
            </a:r>
          </a:p>
        </p:txBody>
      </p:sp>
      <p:sp>
        <p:nvSpPr>
          <p:cNvPr id="2" name="Google Shape;918;p95">
            <a:extLst>
              <a:ext uri="{FF2B5EF4-FFF2-40B4-BE49-F238E27FC236}">
                <a16:creationId xmlns:a16="http://schemas.microsoft.com/office/drawing/2014/main" id="{71EF46CB-ADFB-30A4-4E41-4CDE7652A2EE}"/>
              </a:ext>
            </a:extLst>
          </p:cNvPr>
          <p:cNvSpPr txBox="1"/>
          <p:nvPr/>
        </p:nvSpPr>
        <p:spPr>
          <a:xfrm>
            <a:off x="401054" y="2521527"/>
            <a:ext cx="5140036" cy="3117272"/>
          </a:xfrm>
          <a:prstGeom prst="rect">
            <a:avLst/>
          </a:prstGeom>
        </p:spPr>
        <p:txBody>
          <a:bodyPr spcFirstLastPara="1" vert="horz" lIns="0" tIns="0" rIns="0" bIns="0" rtlCol="0" anchor="t" anchorCtr="0">
            <a:normAutofit/>
          </a:bodyPr>
          <a:lstStyle/>
          <a:p>
            <a:pPr>
              <a:spcAft>
                <a:spcPts val="600"/>
              </a:spcAft>
            </a:pPr>
            <a:r>
              <a:rPr lang="en-US" sz="2200" dirty="0">
                <a:solidFill>
                  <a:srgbClr val="1C304A"/>
                </a:solidFill>
                <a:ea typeface="JetBrains Mono" panose="02000009000000000000" pitchFamily="49" charset="0"/>
                <a:cs typeface="JetBrains Mono" panose="02000009000000000000" pitchFamily="49" charset="0"/>
              </a:rPr>
              <a:t>Stronger contract</a:t>
            </a:r>
          </a:p>
          <a:p>
            <a:pPr marL="342900" indent="-342900">
              <a:spcAft>
                <a:spcPts val="600"/>
              </a:spcAft>
              <a:buFontTx/>
              <a:buChar char="-"/>
            </a:pPr>
            <a:r>
              <a:rPr lang="en-US" sz="2200" dirty="0">
                <a:solidFill>
                  <a:srgbClr val="1C304A"/>
                </a:solidFill>
                <a:ea typeface="JetBrains Mono" panose="02000009000000000000" pitchFamily="49" charset="0"/>
                <a:cs typeface="JetBrains Mono" panose="02000009000000000000" pitchFamily="49" charset="0"/>
              </a:rPr>
              <a:t>Schema-validated Application definitions from the developers.</a:t>
            </a:r>
            <a:br>
              <a:rPr lang="en-US" sz="2200" dirty="0">
                <a:solidFill>
                  <a:srgbClr val="1C304A"/>
                </a:solidFill>
                <a:ea typeface="JetBrains Mono" panose="02000009000000000000" pitchFamily="49" charset="0"/>
                <a:cs typeface="JetBrains Mono" panose="02000009000000000000" pitchFamily="49" charset="0"/>
              </a:rPr>
            </a:br>
            <a:r>
              <a:rPr lang="en-US" sz="2200" dirty="0">
                <a:solidFill>
                  <a:srgbClr val="1C304A"/>
                </a:solidFill>
                <a:ea typeface="JetBrains Mono" panose="02000009000000000000" pitchFamily="49" charset="0"/>
                <a:cs typeface="JetBrains Mono" panose="02000009000000000000" pitchFamily="49" charset="0"/>
              </a:rPr>
              <a:t>Kubernetes (via admission webhooks) will block their resources if they are invalid (in most cases).</a:t>
            </a:r>
          </a:p>
        </p:txBody>
      </p:sp>
      <p:sp>
        <p:nvSpPr>
          <p:cNvPr id="5" name="Google Shape;918;p95">
            <a:extLst>
              <a:ext uri="{FF2B5EF4-FFF2-40B4-BE49-F238E27FC236}">
                <a16:creationId xmlns:a16="http://schemas.microsoft.com/office/drawing/2014/main" id="{2D0DAB38-9FCE-1A17-C228-660447289789}"/>
              </a:ext>
            </a:extLst>
          </p:cNvPr>
          <p:cNvSpPr txBox="1"/>
          <p:nvPr/>
        </p:nvSpPr>
        <p:spPr>
          <a:xfrm>
            <a:off x="6331527" y="2521527"/>
            <a:ext cx="5140036" cy="2316976"/>
          </a:xfrm>
          <a:prstGeom prst="rect">
            <a:avLst/>
          </a:prstGeom>
        </p:spPr>
        <p:txBody>
          <a:bodyPr spcFirstLastPara="1" vert="horz" lIns="0" tIns="0" rIns="0" bIns="0" rtlCol="0" anchor="t" anchorCtr="0">
            <a:normAutofit/>
          </a:bodyPr>
          <a:lstStyle/>
          <a:p>
            <a:pPr>
              <a:spcAft>
                <a:spcPts val="600"/>
              </a:spcAft>
            </a:pPr>
            <a:r>
              <a:rPr lang="en-US" sz="2200" dirty="0">
                <a:solidFill>
                  <a:srgbClr val="1C304A"/>
                </a:solidFill>
                <a:ea typeface="JetBrains Mono" panose="02000009000000000000" pitchFamily="49" charset="0"/>
                <a:cs typeface="JetBrains Mono" panose="02000009000000000000" pitchFamily="49" charset="0"/>
              </a:rPr>
              <a:t>Invisible updates:</a:t>
            </a:r>
          </a:p>
          <a:p>
            <a:pPr marL="342900" indent="-342900">
              <a:spcAft>
                <a:spcPts val="600"/>
              </a:spcAft>
              <a:buFontTx/>
              <a:buChar char="-"/>
            </a:pPr>
            <a:r>
              <a:rPr lang="en-US" sz="2200" dirty="0">
                <a:solidFill>
                  <a:srgbClr val="1C304A"/>
                </a:solidFill>
                <a:ea typeface="JetBrains Mono" panose="02000009000000000000" pitchFamily="49" charset="0"/>
                <a:cs typeface="JetBrains Mono" panose="02000009000000000000" pitchFamily="49" charset="0"/>
              </a:rPr>
              <a:t>We (the platform team) can update the underlying template without needing to adjust the Application definitions or bump a version on the developer side.</a:t>
            </a:r>
          </a:p>
        </p:txBody>
      </p:sp>
    </p:spTree>
    <p:extLst>
      <p:ext uri="{BB962C8B-B14F-4D97-AF65-F5344CB8AC3E}">
        <p14:creationId xmlns:p14="http://schemas.microsoft.com/office/powerpoint/2010/main" val="2201882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E679-789A-F4F9-F5DE-51CB2CCAA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41023-1041-0963-C2D9-80A25FD8C880}"/>
              </a:ext>
            </a:extLst>
          </p:cNvPr>
          <p:cNvSpPr>
            <a:spLocks noGrp="1"/>
          </p:cNvSpPr>
          <p:nvPr>
            <p:ph type="ctrTitle"/>
          </p:nvPr>
        </p:nvSpPr>
        <p:spPr>
          <a:xfrm>
            <a:off x="287336" y="176989"/>
            <a:ext cx="9626685" cy="3456663"/>
          </a:xfrm>
        </p:spPr>
        <p:txBody>
          <a:bodyPr>
            <a:normAutofit/>
          </a:bodyPr>
          <a:lstStyle/>
          <a:p>
            <a:r>
              <a:rPr lang="en-US" sz="11800" dirty="0"/>
              <a:t>Local Rendering</a:t>
            </a:r>
            <a:endParaRPr lang="en-US" dirty="0"/>
          </a:p>
        </p:txBody>
      </p:sp>
      <p:sp>
        <p:nvSpPr>
          <p:cNvPr id="3" name="Text Placeholder 2">
            <a:extLst>
              <a:ext uri="{FF2B5EF4-FFF2-40B4-BE49-F238E27FC236}">
                <a16:creationId xmlns:a16="http://schemas.microsoft.com/office/drawing/2014/main" id="{C145C257-030B-99F0-3AF4-FB688E3553EB}"/>
              </a:ext>
            </a:extLst>
          </p:cNvPr>
          <p:cNvSpPr>
            <a:spLocks noGrp="1"/>
          </p:cNvSpPr>
          <p:nvPr>
            <p:ph type="body" sz="quarter" idx="16"/>
          </p:nvPr>
        </p:nvSpPr>
        <p:spPr/>
        <p:txBody>
          <a:bodyPr/>
          <a:lstStyle/>
          <a:p>
            <a:endParaRPr lang="en-US" dirty="0"/>
          </a:p>
        </p:txBody>
      </p:sp>
      <p:sp>
        <p:nvSpPr>
          <p:cNvPr id="4" name="Text Placeholder 3">
            <a:extLst>
              <a:ext uri="{FF2B5EF4-FFF2-40B4-BE49-F238E27FC236}">
                <a16:creationId xmlns:a16="http://schemas.microsoft.com/office/drawing/2014/main" id="{2CEB8C54-6F88-959C-A536-1E177F80587C}"/>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1899674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Local rendering</a:t>
            </a:r>
          </a:p>
        </p:txBody>
      </p:sp>
      <p:sp>
        <p:nvSpPr>
          <p:cNvPr id="2" name="Google Shape;918;p95">
            <a:extLst>
              <a:ext uri="{FF2B5EF4-FFF2-40B4-BE49-F238E27FC236}">
                <a16:creationId xmlns:a16="http://schemas.microsoft.com/office/drawing/2014/main" id="{71EF46CB-ADFB-30A4-4E41-4CDE7652A2EE}"/>
              </a:ext>
            </a:extLst>
          </p:cNvPr>
          <p:cNvSpPr txBox="1"/>
          <p:nvPr/>
        </p:nvSpPr>
        <p:spPr>
          <a:xfrm>
            <a:off x="401054" y="1790700"/>
            <a:ext cx="8539748" cy="4648200"/>
          </a:xfrm>
          <a:prstGeom prst="rect">
            <a:avLst/>
          </a:prstGeom>
        </p:spPr>
        <p:txBody>
          <a:bodyPr spcFirstLastPara="1" vert="horz" lIns="0" tIns="0" rIns="0" bIns="0" rtlCol="0" anchor="b" anchorCtr="0">
            <a:normAutofit/>
          </a:bodyPr>
          <a:lstStyle/>
          <a:p>
            <a:pPr>
              <a:spcAft>
                <a:spcPts val="600"/>
              </a:spcAft>
            </a:pP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helm template . -f </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values.yaml</a:t>
            </a:r>
            <a:endPar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endParaRPr>
          </a:p>
          <a:p>
            <a:pPr>
              <a:spcAft>
                <a:spcPts val="600"/>
              </a:spcAft>
            </a:pPr>
            <a:endParaRPr lang="en-US" sz="2200" dirty="0">
              <a:solidFill>
                <a:srgbClr val="1C304A"/>
              </a:solidFill>
            </a:endParaRPr>
          </a:p>
          <a:p>
            <a:pPr>
              <a:spcAft>
                <a:spcPts val="600"/>
              </a:spcAft>
            </a:pP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kustomize</a:t>
            </a: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build ./overlays/production</a:t>
            </a:r>
          </a:p>
          <a:p>
            <a:pPr>
              <a:spcAft>
                <a:spcPts val="600"/>
              </a:spcAft>
            </a:pPr>
            <a:endParaRPr lang="en-US" sz="2200" dirty="0">
              <a:solidFill>
                <a:srgbClr val="1C304A"/>
              </a:solidFill>
            </a:endParaRPr>
          </a:p>
          <a:p>
            <a:pPr>
              <a:spcAft>
                <a:spcPts val="600"/>
              </a:spcAft>
            </a:pP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crossplane</a:t>
            </a: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render -r --include-context my-</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resource.yaml</a:t>
            </a: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composition.yaml</a:t>
            </a: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functions.yaml</a:t>
            </a: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--extra-resources </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environmentconfig.yaml</a:t>
            </a:r>
            <a:endPar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endParaRPr>
          </a:p>
          <a:p>
            <a:pPr>
              <a:spcAft>
                <a:spcPts val="600"/>
              </a:spcAft>
            </a:pPr>
            <a:r>
              <a:rPr lang="en-US" sz="2200" dirty="0">
                <a:solidFill>
                  <a:srgbClr val="1C304A"/>
                </a:solidFill>
              </a:rPr>
              <a:t>	requires running containers (if you use functions)</a:t>
            </a:r>
          </a:p>
          <a:p>
            <a:pPr>
              <a:spcAft>
                <a:spcPts val="600"/>
              </a:spcAft>
            </a:pPr>
            <a:endParaRPr lang="en-US" sz="2200" dirty="0">
              <a:solidFill>
                <a:srgbClr val="1C304A"/>
              </a:solidFill>
            </a:endParaRPr>
          </a:p>
          <a:p>
            <a:pPr>
              <a:spcAft>
                <a:spcPts val="600"/>
              </a:spcAft>
            </a:pPr>
            <a:r>
              <a:rPr lang="en-US" sz="2200" dirty="0">
                <a:solidFill>
                  <a:srgbClr val="1C304A"/>
                </a:solidFill>
              </a:rPr>
              <a:t>Kro … well no that doesn't work. </a:t>
            </a:r>
          </a:p>
        </p:txBody>
      </p:sp>
    </p:spTree>
    <p:extLst>
      <p:ext uri="{BB962C8B-B14F-4D97-AF65-F5344CB8AC3E}">
        <p14:creationId xmlns:p14="http://schemas.microsoft.com/office/powerpoint/2010/main" val="3144452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E679-789A-F4F9-F5DE-51CB2CCAA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41023-1041-0963-C2D9-80A25FD8C880}"/>
              </a:ext>
            </a:extLst>
          </p:cNvPr>
          <p:cNvSpPr>
            <a:spLocks noGrp="1"/>
          </p:cNvSpPr>
          <p:nvPr>
            <p:ph type="ctrTitle"/>
          </p:nvPr>
        </p:nvSpPr>
        <p:spPr>
          <a:xfrm>
            <a:off x="287336" y="176989"/>
            <a:ext cx="9626685" cy="3456663"/>
          </a:xfrm>
        </p:spPr>
        <p:txBody>
          <a:bodyPr>
            <a:normAutofit/>
          </a:bodyPr>
          <a:lstStyle/>
          <a:p>
            <a:r>
              <a:rPr lang="en-US" sz="11800" dirty="0"/>
              <a:t>Previewability</a:t>
            </a:r>
            <a:endParaRPr lang="en-US" dirty="0"/>
          </a:p>
        </p:txBody>
      </p:sp>
      <p:sp>
        <p:nvSpPr>
          <p:cNvPr id="3" name="Text Placeholder 2">
            <a:extLst>
              <a:ext uri="{FF2B5EF4-FFF2-40B4-BE49-F238E27FC236}">
                <a16:creationId xmlns:a16="http://schemas.microsoft.com/office/drawing/2014/main" id="{C145C257-030B-99F0-3AF4-FB688E3553EB}"/>
              </a:ext>
            </a:extLst>
          </p:cNvPr>
          <p:cNvSpPr>
            <a:spLocks noGrp="1"/>
          </p:cNvSpPr>
          <p:nvPr>
            <p:ph type="body" sz="quarter" idx="16"/>
          </p:nvPr>
        </p:nvSpPr>
        <p:spPr/>
        <p:txBody>
          <a:bodyPr/>
          <a:lstStyle/>
          <a:p>
            <a:endParaRPr lang="en-US" dirty="0"/>
          </a:p>
        </p:txBody>
      </p:sp>
      <p:sp>
        <p:nvSpPr>
          <p:cNvPr id="4" name="Text Placeholder 3">
            <a:extLst>
              <a:ext uri="{FF2B5EF4-FFF2-40B4-BE49-F238E27FC236}">
                <a16:creationId xmlns:a16="http://schemas.microsoft.com/office/drawing/2014/main" id="{2CEB8C54-6F88-959C-A536-1E177F80587C}"/>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1738847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Cluster Insight</a:t>
            </a:r>
          </a:p>
        </p:txBody>
      </p:sp>
      <p:pic>
        <p:nvPicPr>
          <p:cNvPr id="1028" name="Picture 4">
            <a:extLst>
              <a:ext uri="{FF2B5EF4-FFF2-40B4-BE49-F238E27FC236}">
                <a16:creationId xmlns:a16="http://schemas.microsoft.com/office/drawing/2014/main" id="{C174BC41-7DB8-40D8-3233-C025EC839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221" y="3131883"/>
            <a:ext cx="1077913" cy="13858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EDD3B25-5B55-D314-53BC-52DADB94F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7230" y="3131883"/>
            <a:ext cx="1267326" cy="126732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65A423C7-45A1-CE5D-72C7-903D3D3FD42B}"/>
              </a:ext>
            </a:extLst>
          </p:cNvPr>
          <p:cNvSpPr txBox="1">
            <a:spLocks/>
          </p:cNvSpPr>
          <p:nvPr/>
        </p:nvSpPr>
        <p:spPr>
          <a:xfrm>
            <a:off x="1443498" y="4644894"/>
            <a:ext cx="1591121" cy="333793"/>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Check workload</a:t>
            </a:r>
          </a:p>
        </p:txBody>
      </p:sp>
      <p:pic>
        <p:nvPicPr>
          <p:cNvPr id="17" name="Picture 16">
            <a:extLst>
              <a:ext uri="{FF2B5EF4-FFF2-40B4-BE49-F238E27FC236}">
                <a16:creationId xmlns:a16="http://schemas.microsoft.com/office/drawing/2014/main" id="{76FA49E1-A212-6CB6-3012-D0264DB991EE}"/>
              </a:ext>
            </a:extLst>
          </p:cNvPr>
          <p:cNvPicPr>
            <a:picLocks noChangeAspect="1"/>
          </p:cNvPicPr>
          <p:nvPr/>
        </p:nvPicPr>
        <p:blipFill>
          <a:blip r:embed="rId4"/>
          <a:stretch>
            <a:fillRect/>
          </a:stretch>
        </p:blipFill>
        <p:spPr>
          <a:xfrm>
            <a:off x="5253973" y="3182371"/>
            <a:ext cx="1408418" cy="1408418"/>
          </a:xfrm>
          <a:prstGeom prst="rect">
            <a:avLst/>
          </a:prstGeom>
        </p:spPr>
      </p:pic>
      <p:sp>
        <p:nvSpPr>
          <p:cNvPr id="18" name="Text Placeholder 2">
            <a:extLst>
              <a:ext uri="{FF2B5EF4-FFF2-40B4-BE49-F238E27FC236}">
                <a16:creationId xmlns:a16="http://schemas.microsoft.com/office/drawing/2014/main" id="{B099560B-85CB-4BFE-9B5D-C2D91278E271}"/>
              </a:ext>
            </a:extLst>
          </p:cNvPr>
          <p:cNvSpPr txBox="1">
            <a:spLocks/>
          </p:cNvSpPr>
          <p:nvPr/>
        </p:nvSpPr>
        <p:spPr>
          <a:xfrm>
            <a:off x="5165974" y="4724442"/>
            <a:ext cx="1591121" cy="333793"/>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Metrics</a:t>
            </a:r>
          </a:p>
        </p:txBody>
      </p:sp>
      <p:sp>
        <p:nvSpPr>
          <p:cNvPr id="20" name="Text Placeholder 2">
            <a:extLst>
              <a:ext uri="{FF2B5EF4-FFF2-40B4-BE49-F238E27FC236}">
                <a16:creationId xmlns:a16="http://schemas.microsoft.com/office/drawing/2014/main" id="{E4A5D4AE-9312-B100-3C79-68B357882F49}"/>
              </a:ext>
            </a:extLst>
          </p:cNvPr>
          <p:cNvSpPr txBox="1">
            <a:spLocks/>
          </p:cNvSpPr>
          <p:nvPr/>
        </p:nvSpPr>
        <p:spPr>
          <a:xfrm>
            <a:off x="8686195" y="4918052"/>
            <a:ext cx="1949395" cy="333793"/>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err="1"/>
              <a:t>kubectl</a:t>
            </a:r>
            <a:endParaRPr lang="en-US" dirty="0"/>
          </a:p>
          <a:p>
            <a:pPr algn="ctr"/>
            <a:r>
              <a:rPr lang="en-US" dirty="0"/>
              <a:t>(if they request it)</a:t>
            </a:r>
          </a:p>
        </p:txBody>
      </p:sp>
    </p:spTree>
    <p:extLst>
      <p:ext uri="{BB962C8B-B14F-4D97-AF65-F5344CB8AC3E}">
        <p14:creationId xmlns:p14="http://schemas.microsoft.com/office/powerpoint/2010/main" val="4165682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6" name="Picture 5" descr="A screenshot of a web page&#10;&#10;AI-generated content may be incorrect.">
            <a:extLst>
              <a:ext uri="{FF2B5EF4-FFF2-40B4-BE49-F238E27FC236}">
                <a16:creationId xmlns:a16="http://schemas.microsoft.com/office/drawing/2014/main" id="{A7A30971-2B35-90D6-89B4-BFCE690BBDD5}"/>
              </a:ext>
            </a:extLst>
          </p:cNvPr>
          <p:cNvPicPr>
            <a:picLocks noChangeAspect="1"/>
          </p:cNvPicPr>
          <p:nvPr/>
        </p:nvPicPr>
        <p:blipFill>
          <a:blip r:embed="rId2"/>
          <a:stretch>
            <a:fillRect/>
          </a:stretch>
        </p:blipFill>
        <p:spPr>
          <a:xfrm>
            <a:off x="755104" y="1182108"/>
            <a:ext cx="10007988" cy="5675892"/>
          </a:xfrm>
          <a:prstGeom prst="rect">
            <a:avLst/>
          </a:prstGeom>
        </p:spPr>
      </p:pic>
      <p:pic>
        <p:nvPicPr>
          <p:cNvPr id="7" name="Google Shape;369;p48">
            <a:extLst>
              <a:ext uri="{FF2B5EF4-FFF2-40B4-BE49-F238E27FC236}">
                <a16:creationId xmlns:a16="http://schemas.microsoft.com/office/drawing/2014/main" id="{B625158D-5BE8-8AFA-E2F2-AB8091B6FB0D}"/>
              </a:ext>
            </a:extLst>
          </p:cNvPr>
          <p:cNvPicPr preferRelativeResize="0"/>
          <p:nvPr/>
        </p:nvPicPr>
        <p:blipFill>
          <a:blip r:embed="rId3">
            <a:alphaModFix/>
          </a:blip>
          <a:stretch>
            <a:fillRect/>
          </a:stretch>
        </p:blipFill>
        <p:spPr>
          <a:xfrm>
            <a:off x="9203609" y="1763999"/>
            <a:ext cx="2027249" cy="2027223"/>
          </a:xfrm>
          <a:prstGeom prst="rect">
            <a:avLst/>
          </a:prstGeom>
          <a:noFill/>
          <a:ln>
            <a:noFill/>
          </a:ln>
        </p:spPr>
      </p:pic>
    </p:spTree>
    <p:extLst>
      <p:ext uri="{BB962C8B-B14F-4D97-AF65-F5344CB8AC3E}">
        <p14:creationId xmlns:p14="http://schemas.microsoft.com/office/powerpoint/2010/main" val="3623999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03657A47-2BDA-81C8-A531-6D43E6699A00}"/>
              </a:ext>
            </a:extLst>
          </p:cNvPr>
          <p:cNvPicPr>
            <a:picLocks noChangeAspect="1"/>
          </p:cNvPicPr>
          <p:nvPr/>
        </p:nvPicPr>
        <p:blipFill>
          <a:blip r:embed="rId2"/>
          <a:stretch>
            <a:fillRect/>
          </a:stretch>
        </p:blipFill>
        <p:spPr>
          <a:xfrm>
            <a:off x="579582" y="1149817"/>
            <a:ext cx="10783190" cy="5708183"/>
          </a:xfrm>
          <a:prstGeom prst="rect">
            <a:avLst/>
          </a:prstGeom>
        </p:spPr>
      </p:pic>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7" name="Google Shape;369;p48">
            <a:extLst>
              <a:ext uri="{FF2B5EF4-FFF2-40B4-BE49-F238E27FC236}">
                <a16:creationId xmlns:a16="http://schemas.microsoft.com/office/drawing/2014/main" id="{B625158D-5BE8-8AFA-E2F2-AB8091B6FB0D}"/>
              </a:ext>
            </a:extLst>
          </p:cNvPr>
          <p:cNvPicPr preferRelativeResize="0"/>
          <p:nvPr/>
        </p:nvPicPr>
        <p:blipFill>
          <a:blip r:embed="rId3">
            <a:alphaModFix/>
          </a:blip>
          <a:stretch>
            <a:fillRect/>
          </a:stretch>
        </p:blipFill>
        <p:spPr>
          <a:xfrm>
            <a:off x="9203609" y="1763999"/>
            <a:ext cx="2027249" cy="2027223"/>
          </a:xfrm>
          <a:prstGeom prst="rect">
            <a:avLst/>
          </a:prstGeom>
          <a:noFill/>
          <a:ln>
            <a:noFill/>
          </a:ln>
        </p:spPr>
      </p:pic>
    </p:spTree>
    <p:extLst>
      <p:ext uri="{BB962C8B-B14F-4D97-AF65-F5344CB8AC3E}">
        <p14:creationId xmlns:p14="http://schemas.microsoft.com/office/powerpoint/2010/main" val="192463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Organization </a:t>
            </a:r>
          </a:p>
        </p:txBody>
      </p:sp>
      <p:sp>
        <p:nvSpPr>
          <p:cNvPr id="3" name="Text Placeholder 2">
            <a:extLst>
              <a:ext uri="{FF2B5EF4-FFF2-40B4-BE49-F238E27FC236}">
                <a16:creationId xmlns:a16="http://schemas.microsoft.com/office/drawing/2014/main" id="{89FD117D-F611-D894-CDD8-FD79DE50B706}"/>
              </a:ext>
            </a:extLst>
          </p:cNvPr>
          <p:cNvSpPr>
            <a:spLocks noGrp="1"/>
          </p:cNvSpPr>
          <p:nvPr>
            <p:ph type="body" idx="1"/>
          </p:nvPr>
        </p:nvSpPr>
        <p:spPr/>
        <p:txBody>
          <a:bodyPr/>
          <a:lstStyle/>
          <a:p>
            <a:r>
              <a:rPr lang="en-US" dirty="0">
                <a:solidFill>
                  <a:srgbClr val="000000"/>
                </a:solidFill>
              </a:rPr>
              <a:t>6000-ish employees</a:t>
            </a:r>
          </a:p>
          <a:p>
            <a:r>
              <a:rPr lang="en-US" dirty="0">
                <a:solidFill>
                  <a:srgbClr val="000000"/>
                </a:solidFill>
              </a:rPr>
              <a:t>140+ companies*</a:t>
            </a:r>
            <a:endParaRPr lang="en-US" dirty="0"/>
          </a:p>
        </p:txBody>
      </p:sp>
      <p:pic>
        <p:nvPicPr>
          <p:cNvPr id="10" name="Graphic 9" descr="City outline">
            <a:extLst>
              <a:ext uri="{FF2B5EF4-FFF2-40B4-BE49-F238E27FC236}">
                <a16:creationId xmlns:a16="http://schemas.microsoft.com/office/drawing/2014/main" id="{BAE720B2-5643-18F3-5B3A-4E038537C5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3892323"/>
            <a:ext cx="1480138" cy="1480138"/>
          </a:xfrm>
          <a:prstGeom prst="rect">
            <a:avLst/>
          </a:prstGeom>
        </p:spPr>
      </p:pic>
      <p:pic>
        <p:nvPicPr>
          <p:cNvPr id="11" name="Graphic 10" descr="City outline">
            <a:extLst>
              <a:ext uri="{FF2B5EF4-FFF2-40B4-BE49-F238E27FC236}">
                <a16:creationId xmlns:a16="http://schemas.microsoft.com/office/drawing/2014/main" id="{554E12CD-5F25-B7AB-B9D7-7EEF26324D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4976" y="3892323"/>
            <a:ext cx="1480138" cy="1480138"/>
          </a:xfrm>
          <a:prstGeom prst="rect">
            <a:avLst/>
          </a:prstGeom>
        </p:spPr>
      </p:pic>
      <p:pic>
        <p:nvPicPr>
          <p:cNvPr id="12" name="Graphic 11" descr="City outline">
            <a:extLst>
              <a:ext uri="{FF2B5EF4-FFF2-40B4-BE49-F238E27FC236}">
                <a16:creationId xmlns:a16="http://schemas.microsoft.com/office/drawing/2014/main" id="{E4048FE5-AE31-8482-6B7B-4513C232D1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4992" y="3892323"/>
            <a:ext cx="1480138" cy="1480138"/>
          </a:xfrm>
          <a:prstGeom prst="rect">
            <a:avLst/>
          </a:prstGeom>
        </p:spPr>
      </p:pic>
      <p:pic>
        <p:nvPicPr>
          <p:cNvPr id="13" name="Graphic 12" descr="City outline">
            <a:extLst>
              <a:ext uri="{FF2B5EF4-FFF2-40B4-BE49-F238E27FC236}">
                <a16:creationId xmlns:a16="http://schemas.microsoft.com/office/drawing/2014/main" id="{9C992A63-7AA9-C58F-0B25-E582FA6E3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1360781"/>
            <a:ext cx="1480138" cy="1480138"/>
          </a:xfrm>
          <a:prstGeom prst="rect">
            <a:avLst/>
          </a:prstGeom>
        </p:spPr>
      </p:pic>
      <p:cxnSp>
        <p:nvCxnSpPr>
          <p:cNvPr id="16" name="Straight Arrow Connector 15">
            <a:extLst>
              <a:ext uri="{FF2B5EF4-FFF2-40B4-BE49-F238E27FC236}">
                <a16:creationId xmlns:a16="http://schemas.microsoft.com/office/drawing/2014/main" id="{42FCE4E4-43E9-384C-E19B-A24ECE67FF56}"/>
              </a:ext>
            </a:extLst>
          </p:cNvPr>
          <p:cNvCxnSpPr>
            <a:cxnSpLocks/>
          </p:cNvCxnSpPr>
          <p:nvPr/>
        </p:nvCxnSpPr>
        <p:spPr>
          <a:xfrm flipH="1">
            <a:off x="4028791" y="2688879"/>
            <a:ext cx="1080000" cy="148013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BF6D34-6718-4B3D-C73B-F2C54FCBF25D}"/>
              </a:ext>
            </a:extLst>
          </p:cNvPr>
          <p:cNvCxnSpPr>
            <a:cxnSpLocks/>
          </p:cNvCxnSpPr>
          <p:nvPr/>
        </p:nvCxnSpPr>
        <p:spPr>
          <a:xfrm>
            <a:off x="5678286" y="2712942"/>
            <a:ext cx="0" cy="1304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927FFFF-3DC3-2512-3AB6-97B43A5AE75B}"/>
              </a:ext>
            </a:extLst>
          </p:cNvPr>
          <p:cNvCxnSpPr>
            <a:cxnSpLocks/>
          </p:cNvCxnSpPr>
          <p:nvPr/>
        </p:nvCxnSpPr>
        <p:spPr>
          <a:xfrm>
            <a:off x="6398141" y="2728984"/>
            <a:ext cx="1133627" cy="12880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Google Shape;891;p92">
            <a:extLst>
              <a:ext uri="{FF2B5EF4-FFF2-40B4-BE49-F238E27FC236}">
                <a16:creationId xmlns:a16="http://schemas.microsoft.com/office/drawing/2014/main" id="{EAFD8821-0FF4-5C26-3F02-B1CC388C82FC}"/>
              </a:ext>
            </a:extLst>
          </p:cNvPr>
          <p:cNvPicPr preferRelativeResize="0"/>
          <p:nvPr/>
        </p:nvPicPr>
        <p:blipFill>
          <a:blip r:embed="rId4">
            <a:alphaModFix/>
          </a:blip>
          <a:stretch>
            <a:fillRect/>
          </a:stretch>
        </p:blipFill>
        <p:spPr>
          <a:xfrm>
            <a:off x="4845630" y="1367989"/>
            <a:ext cx="1266851" cy="164694"/>
          </a:xfrm>
          <a:prstGeom prst="rect">
            <a:avLst/>
          </a:prstGeom>
          <a:noFill/>
          <a:ln>
            <a:noFill/>
          </a:ln>
        </p:spPr>
      </p:pic>
      <p:sp>
        <p:nvSpPr>
          <p:cNvPr id="6" name="TextBox 5">
            <a:extLst>
              <a:ext uri="{FF2B5EF4-FFF2-40B4-BE49-F238E27FC236}">
                <a16:creationId xmlns:a16="http://schemas.microsoft.com/office/drawing/2014/main" id="{26E793E6-BE93-11B7-975B-C34B29758269}"/>
              </a:ext>
            </a:extLst>
          </p:cNvPr>
          <p:cNvSpPr txBox="1"/>
          <p:nvPr/>
        </p:nvSpPr>
        <p:spPr>
          <a:xfrm>
            <a:off x="6021175" y="1239133"/>
            <a:ext cx="433947" cy="422405"/>
          </a:xfrm>
          <a:prstGeom prst="rect">
            <a:avLst/>
          </a:prstGeom>
          <a:noFill/>
        </p:spPr>
        <p:txBody>
          <a:bodyPr wrap="non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dirty="0"/>
              <a:t>-IT</a:t>
            </a:r>
          </a:p>
        </p:txBody>
      </p:sp>
    </p:spTree>
    <p:extLst>
      <p:ext uri="{BB962C8B-B14F-4D97-AF65-F5344CB8AC3E}">
        <p14:creationId xmlns:p14="http://schemas.microsoft.com/office/powerpoint/2010/main" val="1315128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EFAA9815-E096-4D79-8BE3-29BE4147F0F5}"/>
              </a:ext>
            </a:extLst>
          </p:cNvPr>
          <p:cNvPicPr>
            <a:picLocks noChangeAspect="1"/>
          </p:cNvPicPr>
          <p:nvPr/>
        </p:nvPicPr>
        <p:blipFill>
          <a:blip r:embed="rId2"/>
          <a:stretch>
            <a:fillRect/>
          </a:stretch>
        </p:blipFill>
        <p:spPr>
          <a:xfrm>
            <a:off x="287338" y="1206158"/>
            <a:ext cx="11263745" cy="5651842"/>
          </a:xfrm>
          <a:prstGeom prst="rect">
            <a:avLst/>
          </a:prstGeom>
        </p:spPr>
      </p:pic>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7" name="Google Shape;369;p48">
            <a:extLst>
              <a:ext uri="{FF2B5EF4-FFF2-40B4-BE49-F238E27FC236}">
                <a16:creationId xmlns:a16="http://schemas.microsoft.com/office/drawing/2014/main" id="{B625158D-5BE8-8AFA-E2F2-AB8091B6FB0D}"/>
              </a:ext>
            </a:extLst>
          </p:cNvPr>
          <p:cNvPicPr preferRelativeResize="0"/>
          <p:nvPr/>
        </p:nvPicPr>
        <p:blipFill>
          <a:blip r:embed="rId3">
            <a:alphaModFix/>
          </a:blip>
          <a:stretch>
            <a:fillRect/>
          </a:stretch>
        </p:blipFill>
        <p:spPr>
          <a:xfrm>
            <a:off x="9203609" y="1763999"/>
            <a:ext cx="2027249" cy="2027223"/>
          </a:xfrm>
          <a:prstGeom prst="rect">
            <a:avLst/>
          </a:prstGeom>
          <a:noFill/>
          <a:ln>
            <a:noFill/>
          </a:ln>
        </p:spPr>
      </p:pic>
    </p:spTree>
    <p:extLst>
      <p:ext uri="{BB962C8B-B14F-4D97-AF65-F5344CB8AC3E}">
        <p14:creationId xmlns:p14="http://schemas.microsoft.com/office/powerpoint/2010/main" val="3983089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5" name="Picture 4" descr="A screenshot of a computer&#10;&#10;AI-generated content may be incorrect.">
            <a:extLst>
              <a:ext uri="{FF2B5EF4-FFF2-40B4-BE49-F238E27FC236}">
                <a16:creationId xmlns:a16="http://schemas.microsoft.com/office/drawing/2014/main" id="{52FDE865-4938-DA4C-6703-BE5A1CE9745D}"/>
              </a:ext>
            </a:extLst>
          </p:cNvPr>
          <p:cNvPicPr>
            <a:picLocks noChangeAspect="1"/>
          </p:cNvPicPr>
          <p:nvPr/>
        </p:nvPicPr>
        <p:blipFill>
          <a:blip r:embed="rId2"/>
          <a:srcRect l="21891" b="29536"/>
          <a:stretch>
            <a:fillRect/>
          </a:stretch>
        </p:blipFill>
        <p:spPr>
          <a:xfrm>
            <a:off x="1122219" y="1195962"/>
            <a:ext cx="9570190" cy="5516987"/>
          </a:xfrm>
          <a:prstGeom prst="rect">
            <a:avLst/>
          </a:prstGeom>
        </p:spPr>
      </p:pic>
      <p:pic>
        <p:nvPicPr>
          <p:cNvPr id="2" name="Google Shape;368;p48">
            <a:extLst>
              <a:ext uri="{FF2B5EF4-FFF2-40B4-BE49-F238E27FC236}">
                <a16:creationId xmlns:a16="http://schemas.microsoft.com/office/drawing/2014/main" id="{55B1662E-B77A-5BF2-68E1-702BB0AB93D4}"/>
              </a:ext>
            </a:extLst>
          </p:cNvPr>
          <p:cNvPicPr preferRelativeResize="0"/>
          <p:nvPr/>
        </p:nvPicPr>
        <p:blipFill>
          <a:blip r:embed="rId3">
            <a:alphaModFix/>
          </a:blip>
          <a:stretch>
            <a:fillRect/>
          </a:stretch>
        </p:blipFill>
        <p:spPr>
          <a:xfrm>
            <a:off x="9430805" y="1437017"/>
            <a:ext cx="2234624" cy="2234624"/>
          </a:xfrm>
          <a:prstGeom prst="rect">
            <a:avLst/>
          </a:prstGeom>
          <a:noFill/>
          <a:ln>
            <a:noFill/>
          </a:ln>
        </p:spPr>
      </p:pic>
    </p:spTree>
    <p:extLst>
      <p:ext uri="{BB962C8B-B14F-4D97-AF65-F5344CB8AC3E}">
        <p14:creationId xmlns:p14="http://schemas.microsoft.com/office/powerpoint/2010/main" val="1993376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4" name="Picture 3">
            <a:extLst>
              <a:ext uri="{FF2B5EF4-FFF2-40B4-BE49-F238E27FC236}">
                <a16:creationId xmlns:a16="http://schemas.microsoft.com/office/drawing/2014/main" id="{A5EEAE20-CAE1-0740-F9AE-039C41279429}"/>
              </a:ext>
            </a:extLst>
          </p:cNvPr>
          <p:cNvPicPr>
            <a:picLocks noChangeAspect="1"/>
          </p:cNvPicPr>
          <p:nvPr/>
        </p:nvPicPr>
        <p:blipFill>
          <a:blip r:embed="rId2"/>
          <a:srcRect l="1007"/>
          <a:stretch>
            <a:fillRect/>
          </a:stretch>
        </p:blipFill>
        <p:spPr>
          <a:xfrm>
            <a:off x="1427018" y="2116349"/>
            <a:ext cx="9433862" cy="3851000"/>
          </a:xfrm>
          <a:prstGeom prst="rect">
            <a:avLst/>
          </a:prstGeom>
        </p:spPr>
      </p:pic>
      <p:sp>
        <p:nvSpPr>
          <p:cNvPr id="6" name="Text Placeholder 4">
            <a:extLst>
              <a:ext uri="{FF2B5EF4-FFF2-40B4-BE49-F238E27FC236}">
                <a16:creationId xmlns:a16="http://schemas.microsoft.com/office/drawing/2014/main" id="{3076455F-A9EE-65D6-46BC-889231B57947}"/>
              </a:ext>
            </a:extLst>
          </p:cNvPr>
          <p:cNvSpPr txBox="1">
            <a:spLocks/>
          </p:cNvSpPr>
          <p:nvPr/>
        </p:nvSpPr>
        <p:spPr>
          <a:xfrm>
            <a:off x="7304292" y="724396"/>
            <a:ext cx="4600370" cy="710154"/>
          </a:xfrm>
          <a:prstGeom prst="rect">
            <a:avLst/>
          </a:prstGeom>
        </p:spPr>
        <p:txBody>
          <a:bodyPr/>
          <a:lst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After we sync – everything looks good, but nothing is happening</a:t>
            </a:r>
          </a:p>
        </p:txBody>
      </p:sp>
      <p:pic>
        <p:nvPicPr>
          <p:cNvPr id="5" name="Google Shape;368;p48">
            <a:extLst>
              <a:ext uri="{FF2B5EF4-FFF2-40B4-BE49-F238E27FC236}">
                <a16:creationId xmlns:a16="http://schemas.microsoft.com/office/drawing/2014/main" id="{B8A921B2-AFE9-6303-8AEE-58D1214F46DE}"/>
              </a:ext>
            </a:extLst>
          </p:cNvPr>
          <p:cNvPicPr preferRelativeResize="0"/>
          <p:nvPr/>
        </p:nvPicPr>
        <p:blipFill>
          <a:blip r:embed="rId3">
            <a:alphaModFix/>
          </a:blip>
          <a:stretch>
            <a:fillRect/>
          </a:stretch>
        </p:blipFill>
        <p:spPr>
          <a:xfrm>
            <a:off x="9430805" y="1437017"/>
            <a:ext cx="2234624" cy="2234624"/>
          </a:xfrm>
          <a:prstGeom prst="rect">
            <a:avLst/>
          </a:prstGeom>
          <a:noFill/>
          <a:ln>
            <a:noFill/>
          </a:ln>
        </p:spPr>
      </p:pic>
    </p:spTree>
    <p:extLst>
      <p:ext uri="{BB962C8B-B14F-4D97-AF65-F5344CB8AC3E}">
        <p14:creationId xmlns:p14="http://schemas.microsoft.com/office/powerpoint/2010/main" val="17034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5" name="Picture 4">
            <a:extLst>
              <a:ext uri="{FF2B5EF4-FFF2-40B4-BE49-F238E27FC236}">
                <a16:creationId xmlns:a16="http://schemas.microsoft.com/office/drawing/2014/main" id="{DA89E963-6C5B-84C4-B6C6-A4DBDB1C5D87}"/>
              </a:ext>
            </a:extLst>
          </p:cNvPr>
          <p:cNvPicPr>
            <a:picLocks noChangeAspect="1"/>
          </p:cNvPicPr>
          <p:nvPr/>
        </p:nvPicPr>
        <p:blipFill>
          <a:blip r:embed="rId2"/>
          <a:srcRect l="18135"/>
          <a:stretch>
            <a:fillRect/>
          </a:stretch>
        </p:blipFill>
        <p:spPr>
          <a:xfrm>
            <a:off x="303532" y="1593273"/>
            <a:ext cx="11601130" cy="6747164"/>
          </a:xfrm>
          <a:prstGeom prst="rect">
            <a:avLst/>
          </a:prstGeom>
        </p:spPr>
      </p:pic>
      <p:sp>
        <p:nvSpPr>
          <p:cNvPr id="6" name="Text Placeholder 4">
            <a:extLst>
              <a:ext uri="{FF2B5EF4-FFF2-40B4-BE49-F238E27FC236}">
                <a16:creationId xmlns:a16="http://schemas.microsoft.com/office/drawing/2014/main" id="{2AC99D33-0BE6-80DF-4808-6336E9B696EA}"/>
              </a:ext>
            </a:extLst>
          </p:cNvPr>
          <p:cNvSpPr txBox="1">
            <a:spLocks/>
          </p:cNvSpPr>
          <p:nvPr/>
        </p:nvSpPr>
        <p:spPr>
          <a:xfrm>
            <a:off x="7304292" y="724396"/>
            <a:ext cx="4600370" cy="710154"/>
          </a:xfrm>
          <a:prstGeom prst="rect">
            <a:avLst/>
          </a:prstGeom>
        </p:spPr>
        <p:txBody>
          <a:bodyPr/>
          <a:lst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Now we see it is broken</a:t>
            </a:r>
          </a:p>
        </p:txBody>
      </p:sp>
      <p:pic>
        <p:nvPicPr>
          <p:cNvPr id="2" name="Google Shape;368;p48">
            <a:extLst>
              <a:ext uri="{FF2B5EF4-FFF2-40B4-BE49-F238E27FC236}">
                <a16:creationId xmlns:a16="http://schemas.microsoft.com/office/drawing/2014/main" id="{AF45E63A-8A84-1964-E3FB-7F533AC7B40F}"/>
              </a:ext>
            </a:extLst>
          </p:cNvPr>
          <p:cNvPicPr preferRelativeResize="0"/>
          <p:nvPr/>
        </p:nvPicPr>
        <p:blipFill>
          <a:blip r:embed="rId3">
            <a:alphaModFix/>
          </a:blip>
          <a:stretch>
            <a:fillRect/>
          </a:stretch>
        </p:blipFill>
        <p:spPr>
          <a:xfrm>
            <a:off x="9430805" y="1437017"/>
            <a:ext cx="2234624" cy="2234624"/>
          </a:xfrm>
          <a:prstGeom prst="rect">
            <a:avLst/>
          </a:prstGeom>
          <a:noFill/>
          <a:ln>
            <a:noFill/>
          </a:ln>
        </p:spPr>
      </p:pic>
    </p:spTree>
    <p:extLst>
      <p:ext uri="{BB962C8B-B14F-4D97-AF65-F5344CB8AC3E}">
        <p14:creationId xmlns:p14="http://schemas.microsoft.com/office/powerpoint/2010/main" val="3863222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4" name="Picture 3">
            <a:extLst>
              <a:ext uri="{FF2B5EF4-FFF2-40B4-BE49-F238E27FC236}">
                <a16:creationId xmlns:a16="http://schemas.microsoft.com/office/drawing/2014/main" id="{9EE50B43-8BCB-0477-8BA3-1E3AD0A39C99}"/>
              </a:ext>
            </a:extLst>
          </p:cNvPr>
          <p:cNvPicPr>
            <a:picLocks noChangeAspect="1"/>
          </p:cNvPicPr>
          <p:nvPr/>
        </p:nvPicPr>
        <p:blipFill>
          <a:blip r:embed="rId2"/>
          <a:srcRect t="4813" b="4813"/>
          <a:stretch/>
        </p:blipFill>
        <p:spPr>
          <a:xfrm>
            <a:off x="526571" y="1434550"/>
            <a:ext cx="10785038" cy="5133645"/>
          </a:xfrm>
          <a:prstGeom prst="rect">
            <a:avLst/>
          </a:prstGeom>
        </p:spPr>
      </p:pic>
      <p:sp>
        <p:nvSpPr>
          <p:cNvPr id="2" name="Text Placeholder 4">
            <a:extLst>
              <a:ext uri="{FF2B5EF4-FFF2-40B4-BE49-F238E27FC236}">
                <a16:creationId xmlns:a16="http://schemas.microsoft.com/office/drawing/2014/main" id="{00ADAEA0-CAEA-C349-389A-346E9AB86F9D}"/>
              </a:ext>
            </a:extLst>
          </p:cNvPr>
          <p:cNvSpPr txBox="1">
            <a:spLocks/>
          </p:cNvSpPr>
          <p:nvPr/>
        </p:nvSpPr>
        <p:spPr>
          <a:xfrm>
            <a:off x="8051470" y="724396"/>
            <a:ext cx="3853192" cy="710154"/>
          </a:xfrm>
          <a:prstGeom prst="rect">
            <a:avLst/>
          </a:prstGeom>
        </p:spPr>
        <p:txBody>
          <a:bodyPr/>
          <a:lst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rgbClr val="ACC1F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After fixing the problem, Crossplane will generate the new resources</a:t>
            </a:r>
          </a:p>
        </p:txBody>
      </p:sp>
      <p:pic>
        <p:nvPicPr>
          <p:cNvPr id="5" name="Google Shape;368;p48">
            <a:extLst>
              <a:ext uri="{FF2B5EF4-FFF2-40B4-BE49-F238E27FC236}">
                <a16:creationId xmlns:a16="http://schemas.microsoft.com/office/drawing/2014/main" id="{F35731EC-43A9-C9E8-98FD-D62DBA596B07}"/>
              </a:ext>
            </a:extLst>
          </p:cNvPr>
          <p:cNvPicPr preferRelativeResize="0"/>
          <p:nvPr/>
        </p:nvPicPr>
        <p:blipFill>
          <a:blip r:embed="rId3">
            <a:alphaModFix/>
          </a:blip>
          <a:stretch>
            <a:fillRect/>
          </a:stretch>
        </p:blipFill>
        <p:spPr>
          <a:xfrm>
            <a:off x="9430805" y="1437017"/>
            <a:ext cx="2234624" cy="2234624"/>
          </a:xfrm>
          <a:prstGeom prst="rect">
            <a:avLst/>
          </a:prstGeom>
          <a:noFill/>
          <a:ln>
            <a:noFill/>
          </a:ln>
        </p:spPr>
      </p:pic>
    </p:spTree>
    <p:extLst>
      <p:ext uri="{BB962C8B-B14F-4D97-AF65-F5344CB8AC3E}">
        <p14:creationId xmlns:p14="http://schemas.microsoft.com/office/powerpoint/2010/main" val="154990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4" name="Picture 3" descr="A screenshot of a computer&#10;&#10;AI-generated content may be incorrect.">
            <a:extLst>
              <a:ext uri="{FF2B5EF4-FFF2-40B4-BE49-F238E27FC236}">
                <a16:creationId xmlns:a16="http://schemas.microsoft.com/office/drawing/2014/main" id="{C233B993-7B6C-A2BB-B0D9-948E997D7541}"/>
              </a:ext>
            </a:extLst>
          </p:cNvPr>
          <p:cNvPicPr>
            <a:picLocks noChangeAspect="1"/>
          </p:cNvPicPr>
          <p:nvPr/>
        </p:nvPicPr>
        <p:blipFill>
          <a:blip r:embed="rId2"/>
          <a:stretch>
            <a:fillRect/>
          </a:stretch>
        </p:blipFill>
        <p:spPr>
          <a:xfrm>
            <a:off x="526571" y="1437017"/>
            <a:ext cx="10950360" cy="5642656"/>
          </a:xfrm>
          <a:prstGeom prst="rect">
            <a:avLst/>
          </a:prstGeom>
        </p:spPr>
      </p:pic>
      <p:pic>
        <p:nvPicPr>
          <p:cNvPr id="7" name="Google Shape;368;p48">
            <a:extLst>
              <a:ext uri="{FF2B5EF4-FFF2-40B4-BE49-F238E27FC236}">
                <a16:creationId xmlns:a16="http://schemas.microsoft.com/office/drawing/2014/main" id="{E4D19370-AE23-5D54-B5FF-6C3FDB047CED}"/>
              </a:ext>
            </a:extLst>
          </p:cNvPr>
          <p:cNvPicPr preferRelativeResize="0"/>
          <p:nvPr/>
        </p:nvPicPr>
        <p:blipFill>
          <a:blip r:embed="rId3">
            <a:alphaModFix/>
          </a:blip>
          <a:stretch>
            <a:fillRect/>
          </a:stretch>
        </p:blipFill>
        <p:spPr>
          <a:xfrm>
            <a:off x="9430805" y="1437017"/>
            <a:ext cx="2234624" cy="2234624"/>
          </a:xfrm>
          <a:prstGeom prst="rect">
            <a:avLst/>
          </a:prstGeom>
          <a:noFill/>
          <a:ln>
            <a:noFill/>
          </a:ln>
        </p:spPr>
      </p:pic>
    </p:spTree>
    <p:extLst>
      <p:ext uri="{BB962C8B-B14F-4D97-AF65-F5344CB8AC3E}">
        <p14:creationId xmlns:p14="http://schemas.microsoft.com/office/powerpoint/2010/main" val="1093895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E679-789A-F4F9-F5DE-51CB2CCAA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41023-1041-0963-C2D9-80A25FD8C880}"/>
              </a:ext>
            </a:extLst>
          </p:cNvPr>
          <p:cNvSpPr>
            <a:spLocks noGrp="1"/>
          </p:cNvSpPr>
          <p:nvPr>
            <p:ph type="ctrTitle"/>
          </p:nvPr>
        </p:nvSpPr>
        <p:spPr>
          <a:xfrm>
            <a:off x="287336" y="176989"/>
            <a:ext cx="9626685" cy="3456663"/>
          </a:xfrm>
        </p:spPr>
        <p:txBody>
          <a:bodyPr>
            <a:normAutofit/>
          </a:bodyPr>
          <a:lstStyle/>
          <a:p>
            <a:r>
              <a:rPr lang="en-US" sz="11800" dirty="0"/>
              <a:t>Health</a:t>
            </a:r>
            <a:br>
              <a:rPr lang="en-US" sz="11800" dirty="0"/>
            </a:br>
            <a:r>
              <a:rPr lang="en-US" sz="11800" dirty="0"/>
              <a:t>Checks</a:t>
            </a:r>
            <a:endParaRPr lang="en-US" dirty="0"/>
          </a:p>
        </p:txBody>
      </p:sp>
      <p:sp>
        <p:nvSpPr>
          <p:cNvPr id="3" name="Text Placeholder 2">
            <a:extLst>
              <a:ext uri="{FF2B5EF4-FFF2-40B4-BE49-F238E27FC236}">
                <a16:creationId xmlns:a16="http://schemas.microsoft.com/office/drawing/2014/main" id="{C145C257-030B-99F0-3AF4-FB688E3553EB}"/>
              </a:ext>
            </a:extLst>
          </p:cNvPr>
          <p:cNvSpPr>
            <a:spLocks noGrp="1"/>
          </p:cNvSpPr>
          <p:nvPr>
            <p:ph type="body" sz="quarter" idx="16"/>
          </p:nvPr>
        </p:nvSpPr>
        <p:spPr/>
        <p:txBody>
          <a:bodyPr/>
          <a:lstStyle/>
          <a:p>
            <a:endParaRPr lang="en-US" dirty="0"/>
          </a:p>
        </p:txBody>
      </p:sp>
      <p:sp>
        <p:nvSpPr>
          <p:cNvPr id="4" name="Text Placeholder 3">
            <a:extLst>
              <a:ext uri="{FF2B5EF4-FFF2-40B4-BE49-F238E27FC236}">
                <a16:creationId xmlns:a16="http://schemas.microsoft.com/office/drawing/2014/main" id="{2CEB8C54-6F88-959C-A536-1E177F80587C}"/>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174793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4" name="Picture 3" descr="A screenshot of a computer&#10;&#10;AI-generated content may be incorrect.">
            <a:extLst>
              <a:ext uri="{FF2B5EF4-FFF2-40B4-BE49-F238E27FC236}">
                <a16:creationId xmlns:a16="http://schemas.microsoft.com/office/drawing/2014/main" id="{9EE50B43-8BCB-0477-8BA3-1E3AD0A39C99}"/>
              </a:ext>
            </a:extLst>
          </p:cNvPr>
          <p:cNvPicPr>
            <a:picLocks noChangeAspect="1"/>
          </p:cNvPicPr>
          <p:nvPr/>
        </p:nvPicPr>
        <p:blipFill>
          <a:blip r:embed="rId2"/>
          <a:srcRect l="17122"/>
          <a:stretch>
            <a:fillRect/>
          </a:stretch>
        </p:blipFill>
        <p:spPr>
          <a:xfrm>
            <a:off x="124691" y="1437017"/>
            <a:ext cx="10812747" cy="51336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6F097BB-7705-188D-4210-A2CFDE287E29}"/>
                  </a:ext>
                </a:extLst>
              </p14:cNvPr>
              <p14:cNvContentPartPr/>
              <p14:nvPr/>
            </p14:nvContentPartPr>
            <p14:xfrm>
              <a:off x="7613952" y="5421456"/>
              <a:ext cx="1513440" cy="795960"/>
            </p14:xfrm>
          </p:contentPart>
        </mc:Choice>
        <mc:Fallback xmlns="">
          <p:pic>
            <p:nvPicPr>
              <p:cNvPr id="6" name="Ink 5">
                <a:extLst>
                  <a:ext uri="{FF2B5EF4-FFF2-40B4-BE49-F238E27FC236}">
                    <a16:creationId xmlns:a16="http://schemas.microsoft.com/office/drawing/2014/main" id="{C6F097BB-7705-188D-4210-A2CFDE287E29}"/>
                  </a:ext>
                </a:extLst>
              </p:cNvPr>
              <p:cNvPicPr/>
              <p:nvPr/>
            </p:nvPicPr>
            <p:blipFill>
              <a:blip r:embed="rId4"/>
              <a:stretch>
                <a:fillRect/>
              </a:stretch>
            </p:blipFill>
            <p:spPr>
              <a:xfrm>
                <a:off x="7595952" y="5403816"/>
                <a:ext cx="1549080" cy="83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2486E01-0960-ADF1-E01A-A8AD11C627F0}"/>
                  </a:ext>
                </a:extLst>
              </p14:cNvPr>
              <p14:cNvContentPartPr/>
              <p14:nvPr/>
            </p14:nvContentPartPr>
            <p14:xfrm>
              <a:off x="4605432" y="4877136"/>
              <a:ext cx="1128960" cy="1027440"/>
            </p14:xfrm>
          </p:contentPart>
        </mc:Choice>
        <mc:Fallback xmlns="">
          <p:pic>
            <p:nvPicPr>
              <p:cNvPr id="7" name="Ink 6">
                <a:extLst>
                  <a:ext uri="{FF2B5EF4-FFF2-40B4-BE49-F238E27FC236}">
                    <a16:creationId xmlns:a16="http://schemas.microsoft.com/office/drawing/2014/main" id="{C2486E01-0960-ADF1-E01A-A8AD11C627F0}"/>
                  </a:ext>
                </a:extLst>
              </p:cNvPr>
              <p:cNvPicPr/>
              <p:nvPr/>
            </p:nvPicPr>
            <p:blipFill>
              <a:blip r:embed="rId6"/>
              <a:stretch>
                <a:fillRect/>
              </a:stretch>
            </p:blipFill>
            <p:spPr>
              <a:xfrm>
                <a:off x="4587432" y="4859496"/>
                <a:ext cx="1164600" cy="1063080"/>
              </a:xfrm>
              <a:prstGeom prst="rect">
                <a:avLst/>
              </a:prstGeom>
            </p:spPr>
          </p:pic>
        </mc:Fallback>
      </mc:AlternateContent>
      <p:pic>
        <p:nvPicPr>
          <p:cNvPr id="2" name="Google Shape;368;p48">
            <a:extLst>
              <a:ext uri="{FF2B5EF4-FFF2-40B4-BE49-F238E27FC236}">
                <a16:creationId xmlns:a16="http://schemas.microsoft.com/office/drawing/2014/main" id="{775872E3-17DE-DB29-6EE6-60E4FD8C801B}"/>
              </a:ext>
            </a:extLst>
          </p:cNvPr>
          <p:cNvPicPr preferRelativeResize="0"/>
          <p:nvPr/>
        </p:nvPicPr>
        <p:blipFill>
          <a:blip r:embed="rId7">
            <a:alphaModFix/>
          </a:blip>
          <a:stretch>
            <a:fillRect/>
          </a:stretch>
        </p:blipFill>
        <p:spPr>
          <a:xfrm>
            <a:off x="9430805" y="1437017"/>
            <a:ext cx="2234624" cy="2234624"/>
          </a:xfrm>
          <a:prstGeom prst="rect">
            <a:avLst/>
          </a:prstGeom>
          <a:noFill/>
          <a:ln>
            <a:noFill/>
          </a:ln>
        </p:spPr>
      </p:pic>
    </p:spTree>
    <p:extLst>
      <p:ext uri="{BB962C8B-B14F-4D97-AF65-F5344CB8AC3E}">
        <p14:creationId xmlns:p14="http://schemas.microsoft.com/office/powerpoint/2010/main" val="253718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69996-0689-9868-AFB7-ACAFD9CC190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B005AEA-9715-EA3F-EBA7-50BE50C8A1F2}"/>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4" name="Picture 3" descr="A screenshot of a computer&#10;&#10;AI-generated content may be incorrect.">
            <a:extLst>
              <a:ext uri="{FF2B5EF4-FFF2-40B4-BE49-F238E27FC236}">
                <a16:creationId xmlns:a16="http://schemas.microsoft.com/office/drawing/2014/main" id="{C9CC0908-2855-C3DA-CF03-6795213A9FDC}"/>
              </a:ext>
            </a:extLst>
          </p:cNvPr>
          <p:cNvPicPr>
            <a:picLocks noChangeAspect="1"/>
          </p:cNvPicPr>
          <p:nvPr/>
        </p:nvPicPr>
        <p:blipFill>
          <a:blip r:embed="rId2"/>
          <a:stretch>
            <a:fillRect/>
          </a:stretch>
        </p:blipFill>
        <p:spPr>
          <a:xfrm>
            <a:off x="-1" y="1030322"/>
            <a:ext cx="12223241" cy="48096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3FFB166-75BF-8069-C145-511CC790950A}"/>
                  </a:ext>
                </a:extLst>
              </p14:cNvPr>
              <p14:cNvContentPartPr/>
              <p14:nvPr/>
            </p14:nvContentPartPr>
            <p14:xfrm>
              <a:off x="8282540" y="4355616"/>
              <a:ext cx="1316520" cy="886680"/>
            </p14:xfrm>
          </p:contentPart>
        </mc:Choice>
        <mc:Fallback xmlns="">
          <p:pic>
            <p:nvPicPr>
              <p:cNvPr id="2" name="Ink 1">
                <a:extLst>
                  <a:ext uri="{FF2B5EF4-FFF2-40B4-BE49-F238E27FC236}">
                    <a16:creationId xmlns:a16="http://schemas.microsoft.com/office/drawing/2014/main" id="{83FFB166-75BF-8069-C145-511CC790950A}"/>
                  </a:ext>
                </a:extLst>
              </p:cNvPr>
              <p:cNvPicPr/>
              <p:nvPr/>
            </p:nvPicPr>
            <p:blipFill>
              <a:blip r:embed="rId4"/>
              <a:stretch>
                <a:fillRect/>
              </a:stretch>
            </p:blipFill>
            <p:spPr>
              <a:xfrm>
                <a:off x="8264540" y="4337976"/>
                <a:ext cx="1352160" cy="922320"/>
              </a:xfrm>
              <a:prstGeom prst="rect">
                <a:avLst/>
              </a:prstGeom>
            </p:spPr>
          </p:pic>
        </mc:Fallback>
      </mc:AlternateContent>
      <p:pic>
        <p:nvPicPr>
          <p:cNvPr id="5" name="Picture 4">
            <a:extLst>
              <a:ext uri="{FF2B5EF4-FFF2-40B4-BE49-F238E27FC236}">
                <a16:creationId xmlns:a16="http://schemas.microsoft.com/office/drawing/2014/main" id="{FF0389ED-54D1-85A4-A8D1-C25250A69FE1}"/>
              </a:ext>
            </a:extLst>
          </p:cNvPr>
          <p:cNvPicPr>
            <a:picLocks noChangeAspect="1"/>
          </p:cNvPicPr>
          <p:nvPr/>
        </p:nvPicPr>
        <p:blipFill>
          <a:blip r:embed="rId5"/>
          <a:stretch>
            <a:fillRect/>
          </a:stretch>
        </p:blipFill>
        <p:spPr>
          <a:xfrm>
            <a:off x="-2" y="0"/>
            <a:ext cx="4890541" cy="6858000"/>
          </a:xfrm>
          <a:prstGeom prst="rect">
            <a:avLst/>
          </a:prstGeom>
        </p:spPr>
      </p:pic>
      <p:pic>
        <p:nvPicPr>
          <p:cNvPr id="6" name="Google Shape;368;p48">
            <a:extLst>
              <a:ext uri="{FF2B5EF4-FFF2-40B4-BE49-F238E27FC236}">
                <a16:creationId xmlns:a16="http://schemas.microsoft.com/office/drawing/2014/main" id="{400DE421-7BA9-941B-26F7-0FC3130E0C74}"/>
              </a:ext>
            </a:extLst>
          </p:cNvPr>
          <p:cNvPicPr preferRelativeResize="0"/>
          <p:nvPr/>
        </p:nvPicPr>
        <p:blipFill>
          <a:blip r:embed="rId6">
            <a:alphaModFix/>
          </a:blip>
          <a:stretch>
            <a:fillRect/>
          </a:stretch>
        </p:blipFill>
        <p:spPr>
          <a:xfrm>
            <a:off x="9430805" y="1437017"/>
            <a:ext cx="2234624" cy="2234624"/>
          </a:xfrm>
          <a:prstGeom prst="rect">
            <a:avLst/>
          </a:prstGeom>
          <a:noFill/>
          <a:ln>
            <a:noFill/>
          </a:ln>
        </p:spPr>
      </p:pic>
    </p:spTree>
    <p:extLst>
      <p:ext uri="{BB962C8B-B14F-4D97-AF65-F5344CB8AC3E}">
        <p14:creationId xmlns:p14="http://schemas.microsoft.com/office/powerpoint/2010/main" val="3380191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Previewability</a:t>
            </a:r>
          </a:p>
        </p:txBody>
      </p:sp>
      <p:pic>
        <p:nvPicPr>
          <p:cNvPr id="4" name="Picture 3" descr="A screenshot of a computer&#10;&#10;AI-generated content may be incorrect.">
            <a:extLst>
              <a:ext uri="{FF2B5EF4-FFF2-40B4-BE49-F238E27FC236}">
                <a16:creationId xmlns:a16="http://schemas.microsoft.com/office/drawing/2014/main" id="{9EE50B43-8BCB-0477-8BA3-1E3AD0A39C99}"/>
              </a:ext>
            </a:extLst>
          </p:cNvPr>
          <p:cNvPicPr>
            <a:picLocks noChangeAspect="1"/>
          </p:cNvPicPr>
          <p:nvPr/>
        </p:nvPicPr>
        <p:blipFill>
          <a:blip r:embed="rId2"/>
          <a:srcRect l="17156"/>
          <a:stretch>
            <a:fillRect/>
          </a:stretch>
        </p:blipFill>
        <p:spPr>
          <a:xfrm>
            <a:off x="0" y="1249778"/>
            <a:ext cx="10126216" cy="480964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870DC6F-5562-318B-CF6F-89AAE7463457}"/>
                  </a:ext>
                </a:extLst>
              </p14:cNvPr>
              <p14:cNvContentPartPr/>
              <p14:nvPr/>
            </p14:nvContentPartPr>
            <p14:xfrm>
              <a:off x="2757528" y="4562880"/>
              <a:ext cx="1316520" cy="886680"/>
            </p14:xfrm>
          </p:contentPart>
        </mc:Choice>
        <mc:Fallback xmlns="">
          <p:pic>
            <p:nvPicPr>
              <p:cNvPr id="2" name="Ink 1">
                <a:extLst>
                  <a:ext uri="{FF2B5EF4-FFF2-40B4-BE49-F238E27FC236}">
                    <a16:creationId xmlns:a16="http://schemas.microsoft.com/office/drawing/2014/main" id="{9870DC6F-5562-318B-CF6F-89AAE7463457}"/>
                  </a:ext>
                </a:extLst>
              </p:cNvPr>
              <p:cNvPicPr/>
              <p:nvPr/>
            </p:nvPicPr>
            <p:blipFill>
              <a:blip r:embed="rId4"/>
              <a:stretch>
                <a:fillRect/>
              </a:stretch>
            </p:blipFill>
            <p:spPr>
              <a:xfrm>
                <a:off x="2739528" y="4545240"/>
                <a:ext cx="1352160" cy="922320"/>
              </a:xfrm>
              <a:prstGeom prst="rect">
                <a:avLst/>
              </a:prstGeom>
            </p:spPr>
          </p:pic>
        </mc:Fallback>
      </mc:AlternateContent>
      <p:pic>
        <p:nvPicPr>
          <p:cNvPr id="5" name="Picture 4">
            <a:extLst>
              <a:ext uri="{FF2B5EF4-FFF2-40B4-BE49-F238E27FC236}">
                <a16:creationId xmlns:a16="http://schemas.microsoft.com/office/drawing/2014/main" id="{934827BD-C297-E7F4-3566-5EE8D30607B7}"/>
              </a:ext>
            </a:extLst>
          </p:cNvPr>
          <p:cNvPicPr>
            <a:picLocks noChangeAspect="1"/>
          </p:cNvPicPr>
          <p:nvPr/>
        </p:nvPicPr>
        <p:blipFill>
          <a:blip r:embed="rId5"/>
          <a:stretch>
            <a:fillRect/>
          </a:stretch>
        </p:blipFill>
        <p:spPr>
          <a:xfrm>
            <a:off x="6737902" y="0"/>
            <a:ext cx="5454098" cy="6858000"/>
          </a:xfrm>
          <a:prstGeom prst="rect">
            <a:avLst/>
          </a:prstGeom>
        </p:spPr>
      </p:pic>
    </p:spTree>
    <p:extLst>
      <p:ext uri="{BB962C8B-B14F-4D97-AF65-F5344CB8AC3E}">
        <p14:creationId xmlns:p14="http://schemas.microsoft.com/office/powerpoint/2010/main" val="1711858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Organization </a:t>
            </a:r>
          </a:p>
        </p:txBody>
      </p:sp>
      <p:sp>
        <p:nvSpPr>
          <p:cNvPr id="3" name="Text Placeholder 2">
            <a:extLst>
              <a:ext uri="{FF2B5EF4-FFF2-40B4-BE49-F238E27FC236}">
                <a16:creationId xmlns:a16="http://schemas.microsoft.com/office/drawing/2014/main" id="{89FD117D-F611-D894-CDD8-FD79DE50B706}"/>
              </a:ext>
            </a:extLst>
          </p:cNvPr>
          <p:cNvSpPr>
            <a:spLocks noGrp="1"/>
          </p:cNvSpPr>
          <p:nvPr>
            <p:ph type="body" idx="1"/>
          </p:nvPr>
        </p:nvSpPr>
        <p:spPr/>
        <p:txBody>
          <a:bodyPr/>
          <a:lstStyle/>
          <a:p>
            <a:r>
              <a:rPr lang="en-US" dirty="0">
                <a:solidFill>
                  <a:srgbClr val="000000"/>
                </a:solidFill>
              </a:rPr>
              <a:t>6000-ish employees</a:t>
            </a:r>
          </a:p>
          <a:p>
            <a:r>
              <a:rPr lang="en-US" dirty="0">
                <a:solidFill>
                  <a:srgbClr val="000000"/>
                </a:solidFill>
              </a:rPr>
              <a:t>140+ companies*</a:t>
            </a:r>
            <a:endParaRPr lang="en-US" dirty="0"/>
          </a:p>
        </p:txBody>
      </p:sp>
      <p:pic>
        <p:nvPicPr>
          <p:cNvPr id="10" name="Graphic 9" descr="City outline">
            <a:extLst>
              <a:ext uri="{FF2B5EF4-FFF2-40B4-BE49-F238E27FC236}">
                <a16:creationId xmlns:a16="http://schemas.microsoft.com/office/drawing/2014/main" id="{BAE720B2-5643-18F3-5B3A-4E038537C5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3892323"/>
            <a:ext cx="1480138" cy="1480138"/>
          </a:xfrm>
          <a:prstGeom prst="rect">
            <a:avLst/>
          </a:prstGeom>
        </p:spPr>
      </p:pic>
      <p:pic>
        <p:nvPicPr>
          <p:cNvPr id="11" name="Graphic 10" descr="City outline">
            <a:extLst>
              <a:ext uri="{FF2B5EF4-FFF2-40B4-BE49-F238E27FC236}">
                <a16:creationId xmlns:a16="http://schemas.microsoft.com/office/drawing/2014/main" id="{554E12CD-5F25-B7AB-B9D7-7EEF26324D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4976" y="3892323"/>
            <a:ext cx="1480138" cy="1480138"/>
          </a:xfrm>
          <a:prstGeom prst="rect">
            <a:avLst/>
          </a:prstGeom>
        </p:spPr>
      </p:pic>
      <p:pic>
        <p:nvPicPr>
          <p:cNvPr id="12" name="Graphic 11" descr="City outline">
            <a:extLst>
              <a:ext uri="{FF2B5EF4-FFF2-40B4-BE49-F238E27FC236}">
                <a16:creationId xmlns:a16="http://schemas.microsoft.com/office/drawing/2014/main" id="{E4048FE5-AE31-8482-6B7B-4513C232D1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4992" y="3892323"/>
            <a:ext cx="1480138" cy="1480138"/>
          </a:xfrm>
          <a:prstGeom prst="rect">
            <a:avLst/>
          </a:prstGeom>
        </p:spPr>
      </p:pic>
      <p:pic>
        <p:nvPicPr>
          <p:cNvPr id="13" name="Graphic 12" descr="City outline">
            <a:extLst>
              <a:ext uri="{FF2B5EF4-FFF2-40B4-BE49-F238E27FC236}">
                <a16:creationId xmlns:a16="http://schemas.microsoft.com/office/drawing/2014/main" id="{9C992A63-7AA9-C58F-0B25-E582FA6E3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1360781"/>
            <a:ext cx="1480138" cy="1480138"/>
          </a:xfrm>
          <a:prstGeom prst="rect">
            <a:avLst/>
          </a:prstGeom>
        </p:spPr>
      </p:pic>
      <p:cxnSp>
        <p:nvCxnSpPr>
          <p:cNvPr id="16" name="Straight Arrow Connector 15">
            <a:extLst>
              <a:ext uri="{FF2B5EF4-FFF2-40B4-BE49-F238E27FC236}">
                <a16:creationId xmlns:a16="http://schemas.microsoft.com/office/drawing/2014/main" id="{42FCE4E4-43E9-384C-E19B-A24ECE67FF56}"/>
              </a:ext>
            </a:extLst>
          </p:cNvPr>
          <p:cNvCxnSpPr>
            <a:cxnSpLocks/>
          </p:cNvCxnSpPr>
          <p:nvPr/>
        </p:nvCxnSpPr>
        <p:spPr>
          <a:xfrm flipH="1">
            <a:off x="4028791" y="2688879"/>
            <a:ext cx="1080000" cy="148013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BF6D34-6718-4B3D-C73B-F2C54FCBF25D}"/>
              </a:ext>
            </a:extLst>
          </p:cNvPr>
          <p:cNvCxnSpPr>
            <a:cxnSpLocks/>
          </p:cNvCxnSpPr>
          <p:nvPr/>
        </p:nvCxnSpPr>
        <p:spPr>
          <a:xfrm>
            <a:off x="5678286" y="2712942"/>
            <a:ext cx="0" cy="13041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927FFFF-3DC3-2512-3AB6-97B43A5AE75B}"/>
              </a:ext>
            </a:extLst>
          </p:cNvPr>
          <p:cNvCxnSpPr>
            <a:cxnSpLocks/>
          </p:cNvCxnSpPr>
          <p:nvPr/>
        </p:nvCxnSpPr>
        <p:spPr>
          <a:xfrm>
            <a:off x="6398141" y="2728984"/>
            <a:ext cx="1133627" cy="12880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Google Shape;891;p92">
            <a:extLst>
              <a:ext uri="{FF2B5EF4-FFF2-40B4-BE49-F238E27FC236}">
                <a16:creationId xmlns:a16="http://schemas.microsoft.com/office/drawing/2014/main" id="{EAFD8821-0FF4-5C26-3F02-B1CC388C82FC}"/>
              </a:ext>
            </a:extLst>
          </p:cNvPr>
          <p:cNvPicPr preferRelativeResize="0"/>
          <p:nvPr/>
        </p:nvPicPr>
        <p:blipFill>
          <a:blip r:embed="rId4">
            <a:alphaModFix/>
          </a:blip>
          <a:stretch>
            <a:fillRect/>
          </a:stretch>
        </p:blipFill>
        <p:spPr>
          <a:xfrm>
            <a:off x="4845630" y="1367989"/>
            <a:ext cx="1266851" cy="164694"/>
          </a:xfrm>
          <a:prstGeom prst="rect">
            <a:avLst/>
          </a:prstGeom>
          <a:noFill/>
          <a:ln>
            <a:noFill/>
          </a:ln>
        </p:spPr>
      </p:pic>
      <p:sp>
        <p:nvSpPr>
          <p:cNvPr id="6" name="TextBox 5">
            <a:extLst>
              <a:ext uri="{FF2B5EF4-FFF2-40B4-BE49-F238E27FC236}">
                <a16:creationId xmlns:a16="http://schemas.microsoft.com/office/drawing/2014/main" id="{26E793E6-BE93-11B7-975B-C34B29758269}"/>
              </a:ext>
            </a:extLst>
          </p:cNvPr>
          <p:cNvSpPr txBox="1"/>
          <p:nvPr/>
        </p:nvSpPr>
        <p:spPr>
          <a:xfrm>
            <a:off x="6021175" y="1239133"/>
            <a:ext cx="433947" cy="422405"/>
          </a:xfrm>
          <a:prstGeom prst="rect">
            <a:avLst/>
          </a:prstGeom>
          <a:noFill/>
        </p:spPr>
        <p:txBody>
          <a:bodyPr wrap="non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dirty="0"/>
              <a:t>-IT</a:t>
            </a:r>
          </a:p>
        </p:txBody>
      </p:sp>
      <p:pic>
        <p:nvPicPr>
          <p:cNvPr id="15362" name="Picture 2" descr="Nordisk Film - Wikipedia">
            <a:extLst>
              <a:ext uri="{FF2B5EF4-FFF2-40B4-BE49-F238E27FC236}">
                <a16:creationId xmlns:a16="http://schemas.microsoft.com/office/drawing/2014/main" id="{D99AD599-F6F2-F4A5-DA0F-83F145359F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6320" y="4501683"/>
            <a:ext cx="1343241" cy="99553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TV 2 - Bergen, Norway - Contact Number, Email Address">
            <a:extLst>
              <a:ext uri="{FF2B5EF4-FFF2-40B4-BE49-F238E27FC236}">
                <a16:creationId xmlns:a16="http://schemas.microsoft.com/office/drawing/2014/main" id="{C2D322CE-7C66-A527-9871-8753654BF7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556" y="4561981"/>
            <a:ext cx="871973" cy="87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655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Health Checks</a:t>
            </a:r>
          </a:p>
        </p:txBody>
      </p:sp>
      <p:pic>
        <p:nvPicPr>
          <p:cNvPr id="4" name="Picture 3">
            <a:extLst>
              <a:ext uri="{FF2B5EF4-FFF2-40B4-BE49-F238E27FC236}">
                <a16:creationId xmlns:a16="http://schemas.microsoft.com/office/drawing/2014/main" id="{8729C70D-9765-4347-D6CE-C21D378CB8D6}"/>
              </a:ext>
            </a:extLst>
          </p:cNvPr>
          <p:cNvPicPr>
            <a:picLocks noChangeAspect="1"/>
          </p:cNvPicPr>
          <p:nvPr/>
        </p:nvPicPr>
        <p:blipFill>
          <a:blip r:embed="rId2"/>
          <a:stretch>
            <a:fillRect/>
          </a:stretch>
        </p:blipFill>
        <p:spPr>
          <a:xfrm>
            <a:off x="1681018" y="1190468"/>
            <a:ext cx="8561413" cy="6484951"/>
          </a:xfrm>
          <a:prstGeom prst="rect">
            <a:avLst/>
          </a:prstGeom>
        </p:spPr>
      </p:pic>
      <p:grpSp>
        <p:nvGrpSpPr>
          <p:cNvPr id="25" name="Group 24">
            <a:extLst>
              <a:ext uri="{FF2B5EF4-FFF2-40B4-BE49-F238E27FC236}">
                <a16:creationId xmlns:a16="http://schemas.microsoft.com/office/drawing/2014/main" id="{B06DDBDA-CFA4-7707-B309-F153A485E695}"/>
              </a:ext>
            </a:extLst>
          </p:cNvPr>
          <p:cNvGrpSpPr/>
          <p:nvPr/>
        </p:nvGrpSpPr>
        <p:grpSpPr>
          <a:xfrm>
            <a:off x="1754404" y="2076093"/>
            <a:ext cx="7186396" cy="4351138"/>
            <a:chOff x="2543495" y="1979109"/>
            <a:chExt cx="5713920" cy="3459600"/>
          </a:xfrm>
        </p:grpSpPr>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65A91D53-D0EC-EE83-4CA7-48117DB4C97A}"/>
                    </a:ext>
                  </a:extLst>
                </p14:cNvPr>
                <p14:cNvContentPartPr/>
                <p14:nvPr/>
              </p14:nvContentPartPr>
              <p14:xfrm>
                <a:off x="2543495" y="1979109"/>
                <a:ext cx="1052280" cy="683640"/>
              </p14:xfrm>
            </p:contentPart>
          </mc:Choice>
          <mc:Fallback xmlns="">
            <p:pic>
              <p:nvPicPr>
                <p:cNvPr id="15" name="Ink 14">
                  <a:extLst>
                    <a:ext uri="{FF2B5EF4-FFF2-40B4-BE49-F238E27FC236}">
                      <a16:creationId xmlns:a16="http://schemas.microsoft.com/office/drawing/2014/main" id="{65A91D53-D0EC-EE83-4CA7-48117DB4C97A}"/>
                    </a:ext>
                  </a:extLst>
                </p:cNvPr>
                <p:cNvPicPr/>
                <p:nvPr/>
              </p:nvPicPr>
              <p:blipFill>
                <a:blip r:embed="rId4"/>
                <a:stretch>
                  <a:fillRect/>
                </a:stretch>
              </p:blipFill>
              <p:spPr>
                <a:xfrm>
                  <a:off x="2525855" y="1961469"/>
                  <a:ext cx="108792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8F25E117-5264-3328-99F0-B37D6CE75066}"/>
                    </a:ext>
                  </a:extLst>
                </p14:cNvPr>
                <p14:cNvContentPartPr/>
                <p14:nvPr/>
              </p14:nvContentPartPr>
              <p14:xfrm>
                <a:off x="2782175" y="4540509"/>
                <a:ext cx="954720" cy="870840"/>
              </p14:xfrm>
            </p:contentPart>
          </mc:Choice>
          <mc:Fallback xmlns="">
            <p:pic>
              <p:nvPicPr>
                <p:cNvPr id="16" name="Ink 15">
                  <a:extLst>
                    <a:ext uri="{FF2B5EF4-FFF2-40B4-BE49-F238E27FC236}">
                      <a16:creationId xmlns:a16="http://schemas.microsoft.com/office/drawing/2014/main" id="{8F25E117-5264-3328-99F0-B37D6CE75066}"/>
                    </a:ext>
                  </a:extLst>
                </p:cNvPr>
                <p:cNvPicPr/>
                <p:nvPr/>
              </p:nvPicPr>
              <p:blipFill>
                <a:blip r:embed="rId6"/>
                <a:stretch>
                  <a:fillRect/>
                </a:stretch>
              </p:blipFill>
              <p:spPr>
                <a:xfrm>
                  <a:off x="2764175" y="4522869"/>
                  <a:ext cx="99036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F5A95BB7-CC96-657B-9332-75627C59CE69}"/>
                    </a:ext>
                  </a:extLst>
                </p14:cNvPr>
                <p14:cNvContentPartPr/>
                <p14:nvPr/>
              </p14:nvContentPartPr>
              <p14:xfrm>
                <a:off x="5100215" y="4625829"/>
                <a:ext cx="966240" cy="812880"/>
              </p14:xfrm>
            </p:contentPart>
          </mc:Choice>
          <mc:Fallback xmlns="">
            <p:pic>
              <p:nvPicPr>
                <p:cNvPr id="17" name="Ink 16">
                  <a:extLst>
                    <a:ext uri="{FF2B5EF4-FFF2-40B4-BE49-F238E27FC236}">
                      <a16:creationId xmlns:a16="http://schemas.microsoft.com/office/drawing/2014/main" id="{F5A95BB7-CC96-657B-9332-75627C59CE69}"/>
                    </a:ext>
                  </a:extLst>
                </p:cNvPr>
                <p:cNvPicPr/>
                <p:nvPr/>
              </p:nvPicPr>
              <p:blipFill>
                <a:blip r:embed="rId8"/>
                <a:stretch>
                  <a:fillRect/>
                </a:stretch>
              </p:blipFill>
              <p:spPr>
                <a:xfrm>
                  <a:off x="5082215" y="4608189"/>
                  <a:ext cx="100188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38B7AB01-35B6-224A-5FA8-AC0F82E42EFB}"/>
                    </a:ext>
                  </a:extLst>
                </p14:cNvPr>
                <p14:cNvContentPartPr/>
                <p14:nvPr/>
              </p14:nvContentPartPr>
              <p14:xfrm>
                <a:off x="7020095" y="4633389"/>
                <a:ext cx="1237320" cy="636840"/>
              </p14:xfrm>
            </p:contentPart>
          </mc:Choice>
          <mc:Fallback xmlns="">
            <p:pic>
              <p:nvPicPr>
                <p:cNvPr id="18" name="Ink 17">
                  <a:extLst>
                    <a:ext uri="{FF2B5EF4-FFF2-40B4-BE49-F238E27FC236}">
                      <a16:creationId xmlns:a16="http://schemas.microsoft.com/office/drawing/2014/main" id="{38B7AB01-35B6-224A-5FA8-AC0F82E42EFB}"/>
                    </a:ext>
                  </a:extLst>
                </p:cNvPr>
                <p:cNvPicPr/>
                <p:nvPr/>
              </p:nvPicPr>
              <p:blipFill>
                <a:blip r:embed="rId10"/>
                <a:stretch>
                  <a:fillRect/>
                </a:stretch>
              </p:blipFill>
              <p:spPr>
                <a:xfrm>
                  <a:off x="7002095" y="4615389"/>
                  <a:ext cx="127296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DC131B9B-F2AD-E8E3-2E23-0AB533059C90}"/>
                    </a:ext>
                  </a:extLst>
                </p14:cNvPr>
                <p14:cNvContentPartPr/>
                <p14:nvPr/>
              </p14:nvContentPartPr>
              <p14:xfrm>
                <a:off x="6036215" y="4953429"/>
                <a:ext cx="971280" cy="82800"/>
              </p14:xfrm>
            </p:contentPart>
          </mc:Choice>
          <mc:Fallback xmlns="">
            <p:pic>
              <p:nvPicPr>
                <p:cNvPr id="19" name="Ink 18">
                  <a:extLst>
                    <a:ext uri="{FF2B5EF4-FFF2-40B4-BE49-F238E27FC236}">
                      <a16:creationId xmlns:a16="http://schemas.microsoft.com/office/drawing/2014/main" id="{DC131B9B-F2AD-E8E3-2E23-0AB533059C90}"/>
                    </a:ext>
                  </a:extLst>
                </p:cNvPr>
                <p:cNvPicPr/>
                <p:nvPr/>
              </p:nvPicPr>
              <p:blipFill>
                <a:blip r:embed="rId12"/>
                <a:stretch>
                  <a:fillRect/>
                </a:stretch>
              </p:blipFill>
              <p:spPr>
                <a:xfrm>
                  <a:off x="6018575" y="4935429"/>
                  <a:ext cx="1006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FA686016-F9F5-8955-ADE4-14A7788739C1}"/>
                    </a:ext>
                  </a:extLst>
                </p14:cNvPr>
                <p14:cNvContentPartPr/>
                <p14:nvPr/>
              </p14:nvContentPartPr>
              <p14:xfrm>
                <a:off x="3650855" y="4911309"/>
                <a:ext cx="1498320" cy="53640"/>
              </p14:xfrm>
            </p:contentPart>
          </mc:Choice>
          <mc:Fallback xmlns="">
            <p:pic>
              <p:nvPicPr>
                <p:cNvPr id="20" name="Ink 19">
                  <a:extLst>
                    <a:ext uri="{FF2B5EF4-FFF2-40B4-BE49-F238E27FC236}">
                      <a16:creationId xmlns:a16="http://schemas.microsoft.com/office/drawing/2014/main" id="{FA686016-F9F5-8955-ADE4-14A7788739C1}"/>
                    </a:ext>
                  </a:extLst>
                </p:cNvPr>
                <p:cNvPicPr/>
                <p:nvPr/>
              </p:nvPicPr>
              <p:blipFill>
                <a:blip r:embed="rId14"/>
                <a:stretch>
                  <a:fillRect/>
                </a:stretch>
              </p:blipFill>
              <p:spPr>
                <a:xfrm>
                  <a:off x="3633215" y="4893669"/>
                  <a:ext cx="1533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6F170BFE-C9C5-17D9-2D66-5043D0E7BDF0}"/>
                    </a:ext>
                  </a:extLst>
                </p14:cNvPr>
                <p14:cNvContentPartPr/>
                <p14:nvPr/>
              </p14:nvContentPartPr>
              <p14:xfrm>
                <a:off x="3016895" y="2630349"/>
                <a:ext cx="183960" cy="1948320"/>
              </p14:xfrm>
            </p:contentPart>
          </mc:Choice>
          <mc:Fallback xmlns="">
            <p:pic>
              <p:nvPicPr>
                <p:cNvPr id="23" name="Ink 22">
                  <a:extLst>
                    <a:ext uri="{FF2B5EF4-FFF2-40B4-BE49-F238E27FC236}">
                      <a16:creationId xmlns:a16="http://schemas.microsoft.com/office/drawing/2014/main" id="{6F170BFE-C9C5-17D9-2D66-5043D0E7BDF0}"/>
                    </a:ext>
                  </a:extLst>
                </p:cNvPr>
                <p:cNvPicPr/>
                <p:nvPr/>
              </p:nvPicPr>
              <p:blipFill>
                <a:blip r:embed="rId16"/>
                <a:stretch>
                  <a:fillRect/>
                </a:stretch>
              </p:blipFill>
              <p:spPr>
                <a:xfrm>
                  <a:off x="2998895" y="2612349"/>
                  <a:ext cx="219600" cy="1983960"/>
                </a:xfrm>
                <a:prstGeom prst="rect">
                  <a:avLst/>
                </a:prstGeom>
              </p:spPr>
            </p:pic>
          </mc:Fallback>
        </mc:AlternateContent>
      </p:grpSp>
      <p:pic>
        <p:nvPicPr>
          <p:cNvPr id="2" name="Google Shape;368;p48">
            <a:extLst>
              <a:ext uri="{FF2B5EF4-FFF2-40B4-BE49-F238E27FC236}">
                <a16:creationId xmlns:a16="http://schemas.microsoft.com/office/drawing/2014/main" id="{00968457-9093-2AAC-31C9-2F2EA21254C2}"/>
              </a:ext>
            </a:extLst>
          </p:cNvPr>
          <p:cNvPicPr preferRelativeResize="0"/>
          <p:nvPr/>
        </p:nvPicPr>
        <p:blipFill>
          <a:blip r:embed="rId17">
            <a:alphaModFix/>
          </a:blip>
          <a:stretch>
            <a:fillRect/>
          </a:stretch>
        </p:blipFill>
        <p:spPr>
          <a:xfrm>
            <a:off x="9430805" y="1437017"/>
            <a:ext cx="2234624" cy="2234624"/>
          </a:xfrm>
          <a:prstGeom prst="rect">
            <a:avLst/>
          </a:prstGeom>
          <a:noFill/>
          <a:ln>
            <a:noFill/>
          </a:ln>
        </p:spPr>
      </p:pic>
    </p:spTree>
    <p:extLst>
      <p:ext uri="{BB962C8B-B14F-4D97-AF65-F5344CB8AC3E}">
        <p14:creationId xmlns:p14="http://schemas.microsoft.com/office/powerpoint/2010/main" val="936688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E679-789A-F4F9-F5DE-51CB2CCAA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41023-1041-0963-C2D9-80A25FD8C880}"/>
              </a:ext>
            </a:extLst>
          </p:cNvPr>
          <p:cNvSpPr>
            <a:spLocks noGrp="1"/>
          </p:cNvSpPr>
          <p:nvPr>
            <p:ph type="ctrTitle"/>
          </p:nvPr>
        </p:nvSpPr>
        <p:spPr>
          <a:xfrm>
            <a:off x="287336" y="176989"/>
            <a:ext cx="9626685" cy="3456663"/>
          </a:xfrm>
        </p:spPr>
        <p:txBody>
          <a:bodyPr>
            <a:normAutofit/>
          </a:bodyPr>
          <a:lstStyle/>
          <a:p>
            <a:r>
              <a:rPr lang="en-US" sz="11800" dirty="0"/>
              <a:t>Overall complexity</a:t>
            </a:r>
            <a:endParaRPr lang="en-US" dirty="0"/>
          </a:p>
        </p:txBody>
      </p:sp>
      <p:sp>
        <p:nvSpPr>
          <p:cNvPr id="3" name="Text Placeholder 2">
            <a:extLst>
              <a:ext uri="{FF2B5EF4-FFF2-40B4-BE49-F238E27FC236}">
                <a16:creationId xmlns:a16="http://schemas.microsoft.com/office/drawing/2014/main" id="{C145C257-030B-99F0-3AF4-FB688E3553EB}"/>
              </a:ext>
            </a:extLst>
          </p:cNvPr>
          <p:cNvSpPr>
            <a:spLocks noGrp="1"/>
          </p:cNvSpPr>
          <p:nvPr>
            <p:ph type="body" sz="quarter" idx="16"/>
          </p:nvPr>
        </p:nvSpPr>
        <p:spPr/>
        <p:txBody>
          <a:bodyPr/>
          <a:lstStyle/>
          <a:p>
            <a:endParaRPr lang="en-US" dirty="0"/>
          </a:p>
        </p:txBody>
      </p:sp>
      <p:sp>
        <p:nvSpPr>
          <p:cNvPr id="4" name="Text Placeholder 3">
            <a:extLst>
              <a:ext uri="{FF2B5EF4-FFF2-40B4-BE49-F238E27FC236}">
                <a16:creationId xmlns:a16="http://schemas.microsoft.com/office/drawing/2014/main" id="{2CEB8C54-6F88-959C-A536-1E177F80587C}"/>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1289716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A4125A-5FE6-A60A-6F74-49BFE6AC7EE1}"/>
              </a:ext>
            </a:extLst>
          </p:cNvPr>
          <p:cNvPicPr>
            <a:picLocks noChangeAspect="1"/>
          </p:cNvPicPr>
          <p:nvPr/>
        </p:nvPicPr>
        <p:blipFill>
          <a:blip r:embed="rId2"/>
          <a:stretch>
            <a:fillRect/>
          </a:stretch>
        </p:blipFill>
        <p:spPr>
          <a:xfrm>
            <a:off x="4562104" y="368241"/>
            <a:ext cx="7772400" cy="6121518"/>
          </a:xfrm>
          <a:prstGeom prst="rect">
            <a:avLst/>
          </a:prstGeom>
        </p:spPr>
      </p:pic>
      <p:sp>
        <p:nvSpPr>
          <p:cNvPr id="7" name="Google Shape;918;p95">
            <a:extLst>
              <a:ext uri="{FF2B5EF4-FFF2-40B4-BE49-F238E27FC236}">
                <a16:creationId xmlns:a16="http://schemas.microsoft.com/office/drawing/2014/main" id="{E3776F48-F6EF-89C9-E6CA-B0A3D092BEA4}"/>
              </a:ext>
            </a:extLst>
          </p:cNvPr>
          <p:cNvSpPr txBox="1"/>
          <p:nvPr/>
        </p:nvSpPr>
        <p:spPr>
          <a:xfrm>
            <a:off x="401054" y="1790700"/>
            <a:ext cx="8539748" cy="3529445"/>
          </a:xfrm>
          <a:prstGeom prst="rect">
            <a:avLst/>
          </a:prstGeom>
        </p:spPr>
        <p:txBody>
          <a:bodyPr spcFirstLastPara="1" vert="horz" lIns="0" tIns="0" rIns="0" bIns="0" rtlCol="0" anchor="b" anchorCtr="0">
            <a:normAutofit/>
          </a:bodyPr>
          <a:lstStyle/>
          <a:p>
            <a:pPr>
              <a:spcAft>
                <a:spcPts val="600"/>
              </a:spcAft>
            </a:pPr>
            <a:b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br>
            <a:r>
              <a:rPr lang="en-US" sz="2400" dirty="0">
                <a:solidFill>
                  <a:srgbClr val="1C304A"/>
                </a:solidFill>
                <a:latin typeface="+mj-lt"/>
                <a:ea typeface="JetBrains Mono" panose="02000009000000000000" pitchFamily="49" charset="0"/>
                <a:cs typeface="JetBrains Mono" panose="02000009000000000000" pitchFamily="49" charset="0"/>
              </a:rPr>
              <a:t>Suddenly you’re juggling:</a:t>
            </a:r>
            <a:b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b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Configurations</a:t>
            </a:r>
          </a:p>
          <a:p>
            <a:pPr>
              <a:spcAft>
                <a:spcPts val="600"/>
              </a:spcAft>
            </a:pP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configurationRevisions</a:t>
            </a:r>
            <a:endPar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endParaRPr>
          </a:p>
          <a:p>
            <a:pPr>
              <a:spcAft>
                <a:spcPts val="600"/>
              </a:spcAft>
            </a:pP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Compositions</a:t>
            </a:r>
          </a:p>
          <a:p>
            <a:pPr>
              <a:spcAft>
                <a:spcPts val="600"/>
              </a:spcAft>
            </a:pP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CompositionsRevisions</a:t>
            </a:r>
            <a:endPar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endParaRPr>
          </a:p>
          <a:p>
            <a:pPr>
              <a:spcAft>
                <a:spcPts val="600"/>
              </a:spcAft>
            </a:pP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Functions (that requires running pods)</a:t>
            </a:r>
          </a:p>
          <a:p>
            <a:pPr>
              <a:spcAft>
                <a:spcPts val="600"/>
              </a:spcAft>
            </a:pPr>
            <a:endPar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endParaRPr>
          </a:p>
        </p:txBody>
      </p:sp>
      <p:sp>
        <p:nvSpPr>
          <p:cNvPr id="8" name="Title 1">
            <a:extLst>
              <a:ext uri="{FF2B5EF4-FFF2-40B4-BE49-F238E27FC236}">
                <a16:creationId xmlns:a16="http://schemas.microsoft.com/office/drawing/2014/main" id="{A3A7029E-20FF-6642-9590-9562F87CF8CD}"/>
              </a:ext>
            </a:extLst>
          </p:cNvPr>
          <p:cNvSpPr txBox="1">
            <a:spLocks/>
          </p:cNvSpPr>
          <p:nvPr/>
        </p:nvSpPr>
        <p:spPr>
          <a:xfrm>
            <a:off x="287338" y="287338"/>
            <a:ext cx="8120392" cy="1624589"/>
          </a:xfrm>
          <a:prstGeom prst="rect">
            <a:avLst/>
          </a:prstGeom>
        </p:spPr>
        <p:txBody>
          <a:bodyPr vert="horz" lIns="0" tIns="0" rIns="0" bIns="0" rtlCol="0" anchor="t">
            <a:normAutofit fontScale="92500" lnSpcReduction="10000"/>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dirty="0">
                <a:solidFill>
                  <a:srgbClr val="1C304A"/>
                </a:solidFill>
              </a:rPr>
              <a:t>Crossplane</a:t>
            </a:r>
            <a:br>
              <a:rPr lang="en-US" dirty="0">
                <a:solidFill>
                  <a:srgbClr val="1C304A"/>
                </a:solidFill>
              </a:rPr>
            </a:br>
            <a:r>
              <a:rPr lang="en-US" dirty="0">
                <a:solidFill>
                  <a:srgbClr val="1C304A"/>
                </a:solidFill>
              </a:rPr>
              <a:t>complexity</a:t>
            </a:r>
            <a:endParaRPr lang="en-US" kern="1200" dirty="0">
              <a:solidFill>
                <a:srgbClr val="1C304A"/>
              </a:solidFill>
              <a:latin typeface="+mj-lt"/>
              <a:ea typeface="+mj-ea"/>
              <a:cs typeface="+mj-cs"/>
            </a:endParaRPr>
          </a:p>
        </p:txBody>
      </p:sp>
      <p:pic>
        <p:nvPicPr>
          <p:cNvPr id="2" name="Google Shape;368;p48">
            <a:extLst>
              <a:ext uri="{FF2B5EF4-FFF2-40B4-BE49-F238E27FC236}">
                <a16:creationId xmlns:a16="http://schemas.microsoft.com/office/drawing/2014/main" id="{46E103DB-673F-F4FC-D0C1-4C49FF34B76D}"/>
              </a:ext>
            </a:extLst>
          </p:cNvPr>
          <p:cNvPicPr preferRelativeResize="0"/>
          <p:nvPr/>
        </p:nvPicPr>
        <p:blipFill>
          <a:blip r:embed="rId3">
            <a:alphaModFix/>
          </a:blip>
          <a:stretch>
            <a:fillRect/>
          </a:stretch>
        </p:blipFill>
        <p:spPr>
          <a:xfrm>
            <a:off x="401054" y="5367540"/>
            <a:ext cx="1244919" cy="1244919"/>
          </a:xfrm>
          <a:prstGeom prst="rect">
            <a:avLst/>
          </a:prstGeom>
          <a:noFill/>
          <a:ln>
            <a:noFill/>
          </a:ln>
        </p:spPr>
      </p:pic>
    </p:spTree>
    <p:extLst>
      <p:ext uri="{BB962C8B-B14F-4D97-AF65-F5344CB8AC3E}">
        <p14:creationId xmlns:p14="http://schemas.microsoft.com/office/powerpoint/2010/main" val="184964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120392" cy="1149679"/>
          </a:xfrm>
          <a:prstGeom prst="rect">
            <a:avLst/>
          </a:prstGeom>
        </p:spPr>
        <p:txBody>
          <a:bodyPr vert="horz" lIns="0" tIns="0" rIns="0" bIns="0" rtlCol="0" anchor="t">
            <a:normAutofit fontScale="77500" lnSpcReduction="20000"/>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What Argo CD is basically doing: </a:t>
            </a:r>
          </a:p>
        </p:txBody>
      </p:sp>
      <p:sp>
        <p:nvSpPr>
          <p:cNvPr id="2" name="Google Shape;918;p95">
            <a:extLst>
              <a:ext uri="{FF2B5EF4-FFF2-40B4-BE49-F238E27FC236}">
                <a16:creationId xmlns:a16="http://schemas.microsoft.com/office/drawing/2014/main" id="{71EF46CB-ADFB-30A4-4E41-4CDE7652A2EE}"/>
              </a:ext>
            </a:extLst>
          </p:cNvPr>
          <p:cNvSpPr txBox="1"/>
          <p:nvPr/>
        </p:nvSpPr>
        <p:spPr>
          <a:xfrm>
            <a:off x="401054" y="1790701"/>
            <a:ext cx="11236764" cy="2947554"/>
          </a:xfrm>
          <a:prstGeom prst="rect">
            <a:avLst/>
          </a:prstGeom>
        </p:spPr>
        <p:txBody>
          <a:bodyPr spcFirstLastPara="1" vert="horz" lIns="0" tIns="0" rIns="0" bIns="0" rtlCol="0" anchor="b" anchorCtr="0">
            <a:normAutofit/>
          </a:bodyPr>
          <a:lstStyle/>
          <a:p>
            <a:pPr>
              <a:spcAft>
                <a:spcPts val="600"/>
              </a:spcAft>
            </a:pP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Helm template [...] –f </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values.yaml</a:t>
            </a: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 </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kubectl</a:t>
            </a: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apply –f -</a:t>
            </a:r>
          </a:p>
          <a:p>
            <a:pPr>
              <a:spcAft>
                <a:spcPts val="600"/>
              </a:spcAft>
            </a:pPr>
            <a:endParaRPr lang="en-US" sz="2200" dirty="0">
              <a:solidFill>
                <a:srgbClr val="1C304A"/>
              </a:solidFill>
            </a:endParaRPr>
          </a:p>
          <a:p>
            <a:pPr>
              <a:spcAft>
                <a:spcPts val="600"/>
              </a:spcAft>
            </a:pP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kustomize</a:t>
            </a: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build ./overlays/production | </a:t>
            </a:r>
            <a:r>
              <a:rPr lang="en-US" sz="2200" dirty="0" err="1">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kubectl</a:t>
            </a:r>
            <a:r>
              <a:rPr lang="en-US" sz="2200" dirty="0">
                <a:solidFill>
                  <a:srgbClr val="1C304A"/>
                </a:solidFill>
                <a:latin typeface="JetBrains Mono" panose="02000009000000000000" pitchFamily="49" charset="0"/>
                <a:ea typeface="JetBrains Mono" panose="02000009000000000000" pitchFamily="49" charset="0"/>
                <a:cs typeface="JetBrains Mono" panose="02000009000000000000" pitchFamily="49" charset="0"/>
              </a:rPr>
              <a:t> apply –f -</a:t>
            </a:r>
          </a:p>
        </p:txBody>
      </p:sp>
    </p:spTree>
    <p:extLst>
      <p:ext uri="{BB962C8B-B14F-4D97-AF65-F5344CB8AC3E}">
        <p14:creationId xmlns:p14="http://schemas.microsoft.com/office/powerpoint/2010/main" val="1398322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E679-789A-F4F9-F5DE-51CB2CCAA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41023-1041-0963-C2D9-80A25FD8C880}"/>
              </a:ext>
            </a:extLst>
          </p:cNvPr>
          <p:cNvSpPr>
            <a:spLocks noGrp="1"/>
          </p:cNvSpPr>
          <p:nvPr>
            <p:ph type="ctrTitle"/>
          </p:nvPr>
        </p:nvSpPr>
        <p:spPr>
          <a:xfrm>
            <a:off x="287336" y="176989"/>
            <a:ext cx="9626685" cy="5060029"/>
          </a:xfrm>
        </p:spPr>
        <p:txBody>
          <a:bodyPr>
            <a:normAutofit/>
          </a:bodyPr>
          <a:lstStyle/>
          <a:p>
            <a:r>
              <a:rPr lang="en-US" sz="11800" dirty="0"/>
              <a:t>Updating Critical components </a:t>
            </a:r>
            <a:endParaRPr lang="en-US" dirty="0"/>
          </a:p>
        </p:txBody>
      </p:sp>
    </p:spTree>
    <p:extLst>
      <p:ext uri="{BB962C8B-B14F-4D97-AF65-F5344CB8AC3E}">
        <p14:creationId xmlns:p14="http://schemas.microsoft.com/office/powerpoint/2010/main" val="918458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635D-FA87-821E-86FB-B70D159B0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DE472-4298-C1FE-8D7A-5D1BFA475626}"/>
              </a:ext>
            </a:extLst>
          </p:cNvPr>
          <p:cNvSpPr>
            <a:spLocks noGrp="1"/>
          </p:cNvSpPr>
          <p:nvPr>
            <p:ph type="title"/>
          </p:nvPr>
        </p:nvSpPr>
        <p:spPr>
          <a:xfrm>
            <a:off x="286800" y="289541"/>
            <a:ext cx="8653462" cy="1059425"/>
          </a:xfrm>
        </p:spPr>
        <p:txBody>
          <a:bodyPr/>
          <a:lstStyle/>
          <a:p>
            <a:r>
              <a:rPr lang="en-US" dirty="0"/>
              <a:t>Cluster management </a:t>
            </a:r>
          </a:p>
        </p:txBody>
      </p:sp>
      <p:pic>
        <p:nvPicPr>
          <p:cNvPr id="10" name="Graphic 9" descr="City outline">
            <a:extLst>
              <a:ext uri="{FF2B5EF4-FFF2-40B4-BE49-F238E27FC236}">
                <a16:creationId xmlns:a16="http://schemas.microsoft.com/office/drawing/2014/main" id="{9FD13E67-48A1-7FBE-C2E6-9BFDD2B77B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3892323"/>
            <a:ext cx="1480138" cy="1480138"/>
          </a:xfrm>
          <a:prstGeom prst="rect">
            <a:avLst/>
          </a:prstGeom>
        </p:spPr>
      </p:pic>
      <p:pic>
        <p:nvPicPr>
          <p:cNvPr id="11" name="Graphic 10" descr="City outline">
            <a:extLst>
              <a:ext uri="{FF2B5EF4-FFF2-40B4-BE49-F238E27FC236}">
                <a16:creationId xmlns:a16="http://schemas.microsoft.com/office/drawing/2014/main" id="{72813AF7-B69F-4F0F-EF7D-087F5C6239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4976" y="3892323"/>
            <a:ext cx="1480138" cy="1480138"/>
          </a:xfrm>
          <a:prstGeom prst="rect">
            <a:avLst/>
          </a:prstGeom>
        </p:spPr>
      </p:pic>
      <p:pic>
        <p:nvPicPr>
          <p:cNvPr id="12" name="Graphic 11" descr="City outline">
            <a:extLst>
              <a:ext uri="{FF2B5EF4-FFF2-40B4-BE49-F238E27FC236}">
                <a16:creationId xmlns:a16="http://schemas.microsoft.com/office/drawing/2014/main" id="{09B185CE-087D-E6EC-0E75-F6DD98FADB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4992" y="3892323"/>
            <a:ext cx="1480138" cy="1480138"/>
          </a:xfrm>
          <a:prstGeom prst="rect">
            <a:avLst/>
          </a:prstGeom>
        </p:spPr>
      </p:pic>
      <p:pic>
        <p:nvPicPr>
          <p:cNvPr id="13" name="Graphic 12" descr="City outline">
            <a:extLst>
              <a:ext uri="{FF2B5EF4-FFF2-40B4-BE49-F238E27FC236}">
                <a16:creationId xmlns:a16="http://schemas.microsoft.com/office/drawing/2014/main" id="{D0F0FB3F-1910-E6E9-CCB7-7B01C88DC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1360781"/>
            <a:ext cx="1480138" cy="1480138"/>
          </a:xfrm>
          <a:prstGeom prst="rect">
            <a:avLst/>
          </a:prstGeom>
        </p:spPr>
      </p:pic>
      <p:cxnSp>
        <p:nvCxnSpPr>
          <p:cNvPr id="16" name="Straight Arrow Connector 15">
            <a:extLst>
              <a:ext uri="{FF2B5EF4-FFF2-40B4-BE49-F238E27FC236}">
                <a16:creationId xmlns:a16="http://schemas.microsoft.com/office/drawing/2014/main" id="{6A1B24B3-BE68-9501-7507-F1AD76E7DD2C}"/>
              </a:ext>
            </a:extLst>
          </p:cNvPr>
          <p:cNvCxnSpPr>
            <a:cxnSpLocks/>
          </p:cNvCxnSpPr>
          <p:nvPr/>
        </p:nvCxnSpPr>
        <p:spPr>
          <a:xfrm flipH="1">
            <a:off x="3801028" y="2844599"/>
            <a:ext cx="935945" cy="1354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B864B5-DEBF-0141-BAF3-51F26CCFA8FC}"/>
              </a:ext>
            </a:extLst>
          </p:cNvPr>
          <p:cNvCxnSpPr>
            <a:cxnSpLocks/>
          </p:cNvCxnSpPr>
          <p:nvPr/>
        </p:nvCxnSpPr>
        <p:spPr>
          <a:xfrm>
            <a:off x="5291382" y="3028156"/>
            <a:ext cx="66681" cy="1046539"/>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23B3DFE-B4C6-BCB7-AFD2-1C4D93A8035E}"/>
              </a:ext>
            </a:extLst>
          </p:cNvPr>
          <p:cNvCxnSpPr>
            <a:cxnSpLocks/>
          </p:cNvCxnSpPr>
          <p:nvPr/>
        </p:nvCxnSpPr>
        <p:spPr>
          <a:xfrm>
            <a:off x="5778735" y="2939749"/>
            <a:ext cx="1207602" cy="15160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13428C2-3962-5DF0-A44D-0EDB49DDE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876" y="1648563"/>
            <a:ext cx="785830" cy="10103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A0D6C9-716A-6C6D-8CEC-1AB148DE2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19" y="1753025"/>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209DFA31-B973-B56C-51BD-4C73B2AB65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702" y="4427462"/>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15B5CBB-9878-35A7-0A81-B03F35638C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8674" y="4434823"/>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AB74D45-1C4E-B751-5442-FD059F17C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737" y="4455770"/>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33" name="Google Shape;891;p92">
            <a:extLst>
              <a:ext uri="{FF2B5EF4-FFF2-40B4-BE49-F238E27FC236}">
                <a16:creationId xmlns:a16="http://schemas.microsoft.com/office/drawing/2014/main" id="{C4DF6EB1-EF9B-D214-32A2-D4C6653D9006}"/>
              </a:ext>
            </a:extLst>
          </p:cNvPr>
          <p:cNvPicPr preferRelativeResize="0"/>
          <p:nvPr/>
        </p:nvPicPr>
        <p:blipFill>
          <a:blip r:embed="rId6">
            <a:alphaModFix/>
          </a:blip>
          <a:stretch>
            <a:fillRect/>
          </a:stretch>
        </p:blipFill>
        <p:spPr>
          <a:xfrm>
            <a:off x="4845630" y="1367989"/>
            <a:ext cx="1266851" cy="164694"/>
          </a:xfrm>
          <a:prstGeom prst="rect">
            <a:avLst/>
          </a:prstGeom>
          <a:noFill/>
          <a:ln>
            <a:noFill/>
          </a:ln>
        </p:spPr>
      </p:pic>
      <p:sp>
        <p:nvSpPr>
          <p:cNvPr id="34" name="TextBox 33">
            <a:extLst>
              <a:ext uri="{FF2B5EF4-FFF2-40B4-BE49-F238E27FC236}">
                <a16:creationId xmlns:a16="http://schemas.microsoft.com/office/drawing/2014/main" id="{68B5C909-2F6E-AA54-09AD-912E5D5C0583}"/>
              </a:ext>
            </a:extLst>
          </p:cNvPr>
          <p:cNvSpPr txBox="1"/>
          <p:nvPr/>
        </p:nvSpPr>
        <p:spPr>
          <a:xfrm>
            <a:off x="6021175" y="1239133"/>
            <a:ext cx="433947" cy="422405"/>
          </a:xfrm>
          <a:prstGeom prst="rect">
            <a:avLst/>
          </a:prstGeom>
          <a:noFill/>
        </p:spPr>
        <p:txBody>
          <a:bodyPr wrap="non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dirty="0"/>
              <a:t>-IT</a:t>
            </a:r>
          </a:p>
        </p:txBody>
      </p:sp>
    </p:spTree>
    <p:extLst>
      <p:ext uri="{BB962C8B-B14F-4D97-AF65-F5344CB8AC3E}">
        <p14:creationId xmlns:p14="http://schemas.microsoft.com/office/powerpoint/2010/main" val="393561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635D-FA87-821E-86FB-B70D159B04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DE472-4298-C1FE-8D7A-5D1BFA475626}"/>
              </a:ext>
            </a:extLst>
          </p:cNvPr>
          <p:cNvSpPr>
            <a:spLocks noGrp="1"/>
          </p:cNvSpPr>
          <p:nvPr>
            <p:ph type="title"/>
          </p:nvPr>
        </p:nvSpPr>
        <p:spPr>
          <a:xfrm>
            <a:off x="286800" y="289541"/>
            <a:ext cx="8653462" cy="1059425"/>
          </a:xfrm>
        </p:spPr>
        <p:txBody>
          <a:bodyPr/>
          <a:lstStyle/>
          <a:p>
            <a:r>
              <a:rPr lang="en-US" dirty="0"/>
              <a:t>Cluster management </a:t>
            </a:r>
          </a:p>
        </p:txBody>
      </p:sp>
      <p:pic>
        <p:nvPicPr>
          <p:cNvPr id="10" name="Graphic 9" descr="City outline">
            <a:extLst>
              <a:ext uri="{FF2B5EF4-FFF2-40B4-BE49-F238E27FC236}">
                <a16:creationId xmlns:a16="http://schemas.microsoft.com/office/drawing/2014/main" id="{9FD13E67-48A1-7FBE-C2E6-9BFDD2B77B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3892323"/>
            <a:ext cx="1480138" cy="1480138"/>
          </a:xfrm>
          <a:prstGeom prst="rect">
            <a:avLst/>
          </a:prstGeom>
        </p:spPr>
      </p:pic>
      <p:pic>
        <p:nvPicPr>
          <p:cNvPr id="11" name="Graphic 10" descr="City outline">
            <a:extLst>
              <a:ext uri="{FF2B5EF4-FFF2-40B4-BE49-F238E27FC236}">
                <a16:creationId xmlns:a16="http://schemas.microsoft.com/office/drawing/2014/main" id="{72813AF7-B69F-4F0F-EF7D-087F5C6239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4976" y="3892323"/>
            <a:ext cx="1480138" cy="1480138"/>
          </a:xfrm>
          <a:prstGeom prst="rect">
            <a:avLst/>
          </a:prstGeom>
        </p:spPr>
      </p:pic>
      <p:pic>
        <p:nvPicPr>
          <p:cNvPr id="12" name="Graphic 11" descr="City outline">
            <a:extLst>
              <a:ext uri="{FF2B5EF4-FFF2-40B4-BE49-F238E27FC236}">
                <a16:creationId xmlns:a16="http://schemas.microsoft.com/office/drawing/2014/main" id="{09B185CE-087D-E6EC-0E75-F6DD98FADB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4992" y="3892323"/>
            <a:ext cx="1480138" cy="1480138"/>
          </a:xfrm>
          <a:prstGeom prst="rect">
            <a:avLst/>
          </a:prstGeom>
        </p:spPr>
      </p:pic>
      <p:pic>
        <p:nvPicPr>
          <p:cNvPr id="13" name="Graphic 12" descr="City outline">
            <a:extLst>
              <a:ext uri="{FF2B5EF4-FFF2-40B4-BE49-F238E27FC236}">
                <a16:creationId xmlns:a16="http://schemas.microsoft.com/office/drawing/2014/main" id="{D0F0FB3F-1910-E6E9-CCB7-7B01C88DC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1360781"/>
            <a:ext cx="1480138" cy="1480138"/>
          </a:xfrm>
          <a:prstGeom prst="rect">
            <a:avLst/>
          </a:prstGeom>
        </p:spPr>
      </p:pic>
      <p:cxnSp>
        <p:nvCxnSpPr>
          <p:cNvPr id="16" name="Straight Arrow Connector 15">
            <a:extLst>
              <a:ext uri="{FF2B5EF4-FFF2-40B4-BE49-F238E27FC236}">
                <a16:creationId xmlns:a16="http://schemas.microsoft.com/office/drawing/2014/main" id="{6A1B24B3-BE68-9501-7507-F1AD76E7DD2C}"/>
              </a:ext>
            </a:extLst>
          </p:cNvPr>
          <p:cNvCxnSpPr>
            <a:cxnSpLocks/>
          </p:cNvCxnSpPr>
          <p:nvPr/>
        </p:nvCxnSpPr>
        <p:spPr>
          <a:xfrm flipH="1">
            <a:off x="3801028" y="2844599"/>
            <a:ext cx="935945" cy="1354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B864B5-DEBF-0141-BAF3-51F26CCFA8FC}"/>
              </a:ext>
            </a:extLst>
          </p:cNvPr>
          <p:cNvCxnSpPr>
            <a:cxnSpLocks/>
          </p:cNvCxnSpPr>
          <p:nvPr/>
        </p:nvCxnSpPr>
        <p:spPr>
          <a:xfrm>
            <a:off x="5291382" y="3028156"/>
            <a:ext cx="66681" cy="1046539"/>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23B3DFE-B4C6-BCB7-AFD2-1C4D93A8035E}"/>
              </a:ext>
            </a:extLst>
          </p:cNvPr>
          <p:cNvCxnSpPr>
            <a:cxnSpLocks/>
          </p:cNvCxnSpPr>
          <p:nvPr/>
        </p:nvCxnSpPr>
        <p:spPr>
          <a:xfrm>
            <a:off x="5778735" y="2939749"/>
            <a:ext cx="1207602" cy="15160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13428C2-3962-5DF0-A44D-0EDB49DDE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876" y="1648563"/>
            <a:ext cx="785830" cy="10103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A0D6C9-716A-6C6D-8CEC-1AB148DE2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19" y="1753025"/>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209DFA31-B973-B56C-51BD-4C73B2AB65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702" y="4427462"/>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15B5CBB-9878-35A7-0A81-B03F35638C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8674" y="4434823"/>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AB74D45-1C4E-B751-5442-FD059F17C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737" y="4455770"/>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33" name="Google Shape;891;p92">
            <a:extLst>
              <a:ext uri="{FF2B5EF4-FFF2-40B4-BE49-F238E27FC236}">
                <a16:creationId xmlns:a16="http://schemas.microsoft.com/office/drawing/2014/main" id="{C4DF6EB1-EF9B-D214-32A2-D4C6653D9006}"/>
              </a:ext>
            </a:extLst>
          </p:cNvPr>
          <p:cNvPicPr preferRelativeResize="0"/>
          <p:nvPr/>
        </p:nvPicPr>
        <p:blipFill>
          <a:blip r:embed="rId6">
            <a:alphaModFix/>
          </a:blip>
          <a:stretch>
            <a:fillRect/>
          </a:stretch>
        </p:blipFill>
        <p:spPr>
          <a:xfrm>
            <a:off x="4845630" y="1367989"/>
            <a:ext cx="1266851" cy="164694"/>
          </a:xfrm>
          <a:prstGeom prst="rect">
            <a:avLst/>
          </a:prstGeom>
          <a:noFill/>
          <a:ln>
            <a:noFill/>
          </a:ln>
        </p:spPr>
      </p:pic>
      <p:sp>
        <p:nvSpPr>
          <p:cNvPr id="34" name="TextBox 33">
            <a:extLst>
              <a:ext uri="{FF2B5EF4-FFF2-40B4-BE49-F238E27FC236}">
                <a16:creationId xmlns:a16="http://schemas.microsoft.com/office/drawing/2014/main" id="{68B5C909-2F6E-AA54-09AD-912E5D5C0583}"/>
              </a:ext>
            </a:extLst>
          </p:cNvPr>
          <p:cNvSpPr txBox="1"/>
          <p:nvPr/>
        </p:nvSpPr>
        <p:spPr>
          <a:xfrm>
            <a:off x="6021175" y="1239133"/>
            <a:ext cx="433947" cy="422405"/>
          </a:xfrm>
          <a:prstGeom prst="rect">
            <a:avLst/>
          </a:prstGeom>
          <a:noFill/>
        </p:spPr>
        <p:txBody>
          <a:bodyPr wrap="non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dirty="0"/>
              <a:t>-IT</a:t>
            </a:r>
          </a:p>
        </p:txBody>
      </p:sp>
      <p:sp>
        <p:nvSpPr>
          <p:cNvPr id="5" name="Text Placeholder 4">
            <a:extLst>
              <a:ext uri="{FF2B5EF4-FFF2-40B4-BE49-F238E27FC236}">
                <a16:creationId xmlns:a16="http://schemas.microsoft.com/office/drawing/2014/main" id="{42C8B799-B339-75B3-2478-ADD3834CA1CA}"/>
              </a:ext>
            </a:extLst>
          </p:cNvPr>
          <p:cNvSpPr>
            <a:spLocks noGrp="1"/>
          </p:cNvSpPr>
          <p:nvPr>
            <p:ph type="body" idx="1"/>
          </p:nvPr>
        </p:nvSpPr>
        <p:spPr>
          <a:xfrm>
            <a:off x="1805720" y="4074695"/>
            <a:ext cx="1267326" cy="1809826"/>
          </a:xfrm>
        </p:spPr>
        <p:txBody>
          <a:bodyPr/>
          <a:lstStyle/>
          <a:p>
            <a:pPr algn="ctr"/>
            <a:r>
              <a:rPr lang="en-DK" sz="9600" dirty="0"/>
              <a:t>🔥</a:t>
            </a:r>
          </a:p>
        </p:txBody>
      </p:sp>
      <p:sp>
        <p:nvSpPr>
          <p:cNvPr id="3" name="Text Placeholder 4">
            <a:extLst>
              <a:ext uri="{FF2B5EF4-FFF2-40B4-BE49-F238E27FC236}">
                <a16:creationId xmlns:a16="http://schemas.microsoft.com/office/drawing/2014/main" id="{7D245285-641B-1E8C-0595-1A1E41C6875C}"/>
              </a:ext>
            </a:extLst>
          </p:cNvPr>
          <p:cNvSpPr txBox="1">
            <a:spLocks/>
          </p:cNvSpPr>
          <p:nvPr/>
        </p:nvSpPr>
        <p:spPr>
          <a:xfrm>
            <a:off x="3315865" y="3825313"/>
            <a:ext cx="1267326" cy="1809826"/>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DK" sz="9600"/>
              <a:t>🔥</a:t>
            </a:r>
            <a:endParaRPr lang="en-DK" sz="9600" dirty="0"/>
          </a:p>
        </p:txBody>
      </p:sp>
      <p:sp>
        <p:nvSpPr>
          <p:cNvPr id="4" name="Text Placeholder 4">
            <a:extLst>
              <a:ext uri="{FF2B5EF4-FFF2-40B4-BE49-F238E27FC236}">
                <a16:creationId xmlns:a16="http://schemas.microsoft.com/office/drawing/2014/main" id="{3749B026-DA15-3961-99EC-CEF9D3804AD7}"/>
              </a:ext>
            </a:extLst>
          </p:cNvPr>
          <p:cNvSpPr txBox="1">
            <a:spLocks/>
          </p:cNvSpPr>
          <p:nvPr/>
        </p:nvSpPr>
        <p:spPr>
          <a:xfrm>
            <a:off x="4426544" y="3611071"/>
            <a:ext cx="1267326" cy="1809826"/>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DK" sz="9600" dirty="0"/>
              <a:t>🔥</a:t>
            </a:r>
          </a:p>
        </p:txBody>
      </p:sp>
      <p:sp>
        <p:nvSpPr>
          <p:cNvPr id="6" name="Text Placeholder 4">
            <a:extLst>
              <a:ext uri="{FF2B5EF4-FFF2-40B4-BE49-F238E27FC236}">
                <a16:creationId xmlns:a16="http://schemas.microsoft.com/office/drawing/2014/main" id="{B2888FEE-ECFA-C254-FAA0-8E4BD26CE351}"/>
              </a:ext>
            </a:extLst>
          </p:cNvPr>
          <p:cNvSpPr txBox="1">
            <a:spLocks/>
          </p:cNvSpPr>
          <p:nvPr/>
        </p:nvSpPr>
        <p:spPr>
          <a:xfrm>
            <a:off x="5075392" y="4421058"/>
            <a:ext cx="1267326" cy="1809826"/>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DK" sz="9600"/>
              <a:t>🔥</a:t>
            </a:r>
            <a:endParaRPr lang="en-DK" sz="9600" dirty="0"/>
          </a:p>
        </p:txBody>
      </p:sp>
      <p:sp>
        <p:nvSpPr>
          <p:cNvPr id="7" name="Text Placeholder 4">
            <a:extLst>
              <a:ext uri="{FF2B5EF4-FFF2-40B4-BE49-F238E27FC236}">
                <a16:creationId xmlns:a16="http://schemas.microsoft.com/office/drawing/2014/main" id="{314DEE47-B6B6-0392-60F4-E15DC8E8458F}"/>
              </a:ext>
            </a:extLst>
          </p:cNvPr>
          <p:cNvSpPr txBox="1">
            <a:spLocks/>
          </p:cNvSpPr>
          <p:nvPr/>
        </p:nvSpPr>
        <p:spPr>
          <a:xfrm>
            <a:off x="6419283" y="3603640"/>
            <a:ext cx="1267326" cy="1809826"/>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DK" sz="9600"/>
              <a:t>🔥</a:t>
            </a:r>
            <a:endParaRPr lang="en-DK" sz="9600" dirty="0"/>
          </a:p>
        </p:txBody>
      </p:sp>
      <p:sp>
        <p:nvSpPr>
          <p:cNvPr id="8" name="Text Placeholder 4">
            <a:extLst>
              <a:ext uri="{FF2B5EF4-FFF2-40B4-BE49-F238E27FC236}">
                <a16:creationId xmlns:a16="http://schemas.microsoft.com/office/drawing/2014/main" id="{F63A0FBF-56FE-0041-4B18-6AE605300209}"/>
              </a:ext>
            </a:extLst>
          </p:cNvPr>
          <p:cNvSpPr txBox="1">
            <a:spLocks/>
          </p:cNvSpPr>
          <p:nvPr/>
        </p:nvSpPr>
        <p:spPr>
          <a:xfrm>
            <a:off x="7527647" y="4393349"/>
            <a:ext cx="1267326" cy="1809826"/>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DK" sz="9600"/>
              <a:t>🔥</a:t>
            </a:r>
            <a:endParaRPr lang="en-DK" sz="9600" dirty="0"/>
          </a:p>
        </p:txBody>
      </p:sp>
    </p:spTree>
    <p:extLst>
      <p:ext uri="{BB962C8B-B14F-4D97-AF65-F5344CB8AC3E}">
        <p14:creationId xmlns:p14="http://schemas.microsoft.com/office/powerpoint/2010/main" val="3899998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2764620"/>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dirty="0">
                <a:solidFill>
                  <a:srgbClr val="1C304A"/>
                </a:solidFill>
              </a:rPr>
              <a:t>Updating critical components when using </a:t>
            </a:r>
            <a:r>
              <a:rPr lang="en-US" b="1" dirty="0">
                <a:solidFill>
                  <a:srgbClr val="1C304A"/>
                </a:solidFill>
              </a:rPr>
              <a:t>helm</a:t>
            </a:r>
          </a:p>
        </p:txBody>
      </p:sp>
      <p:sp>
        <p:nvSpPr>
          <p:cNvPr id="2" name="Google Shape;918;p95">
            <a:extLst>
              <a:ext uri="{FF2B5EF4-FFF2-40B4-BE49-F238E27FC236}">
                <a16:creationId xmlns:a16="http://schemas.microsoft.com/office/drawing/2014/main" id="{71EF46CB-ADFB-30A4-4E41-4CDE7652A2EE}"/>
              </a:ext>
            </a:extLst>
          </p:cNvPr>
          <p:cNvSpPr txBox="1"/>
          <p:nvPr/>
        </p:nvSpPr>
        <p:spPr>
          <a:xfrm>
            <a:off x="401054" y="1790700"/>
            <a:ext cx="8539748" cy="4446589"/>
          </a:xfrm>
          <a:prstGeom prst="rect">
            <a:avLst/>
          </a:prstGeom>
        </p:spPr>
        <p:txBody>
          <a:bodyPr spcFirstLastPara="1" vert="horz" lIns="0" tIns="0" rIns="0" bIns="0" rtlCol="0" anchor="b" anchorCtr="0">
            <a:normAutofit/>
          </a:bodyPr>
          <a:lstStyle/>
          <a:p>
            <a:pPr>
              <a:spcAft>
                <a:spcPts val="600"/>
              </a:spcAft>
            </a:pPr>
            <a:r>
              <a:rPr lang="en-US" sz="2200" dirty="0">
                <a:solidFill>
                  <a:srgbClr val="1C304A"/>
                </a:solidFill>
                <a:ea typeface="JetBrains Mono" panose="02000009000000000000" pitchFamily="49" charset="0"/>
                <a:cs typeface="JetBrains Mono" panose="02000009000000000000" pitchFamily="49" charset="0"/>
              </a:rPr>
              <a:t>Local rendering with `helm template`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Helm rendering in GitHub pipeline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Disabled auto-sync and verify changes in UI</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Re-enable auto-sync so it deploys automatically</a:t>
            </a:r>
          </a:p>
        </p:txBody>
      </p:sp>
    </p:spTree>
    <p:extLst>
      <p:ext uri="{BB962C8B-B14F-4D97-AF65-F5344CB8AC3E}">
        <p14:creationId xmlns:p14="http://schemas.microsoft.com/office/powerpoint/2010/main" val="4174294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18;p95">
            <a:extLst>
              <a:ext uri="{FF2B5EF4-FFF2-40B4-BE49-F238E27FC236}">
                <a16:creationId xmlns:a16="http://schemas.microsoft.com/office/drawing/2014/main" id="{71EF46CB-ADFB-30A4-4E41-4CDE7652A2EE}"/>
              </a:ext>
            </a:extLst>
          </p:cNvPr>
          <p:cNvSpPr txBox="1"/>
          <p:nvPr/>
        </p:nvSpPr>
        <p:spPr>
          <a:xfrm>
            <a:off x="401054" y="1790700"/>
            <a:ext cx="8539748" cy="4446589"/>
          </a:xfrm>
          <a:prstGeom prst="rect">
            <a:avLst/>
          </a:prstGeom>
        </p:spPr>
        <p:txBody>
          <a:bodyPr spcFirstLastPara="1" vert="horz" lIns="0" tIns="0" rIns="0" bIns="0" rtlCol="0" anchor="b" anchorCtr="0">
            <a:normAutofit/>
          </a:bodyPr>
          <a:lstStyle/>
          <a:p>
            <a:pPr>
              <a:spcAft>
                <a:spcPts val="600"/>
              </a:spcAft>
            </a:pPr>
            <a:r>
              <a:rPr lang="en-US" sz="2200" dirty="0">
                <a:solidFill>
                  <a:srgbClr val="1C304A"/>
                </a:solidFill>
                <a:ea typeface="JetBrains Mono" panose="02000009000000000000" pitchFamily="49" charset="0"/>
                <a:cs typeface="JetBrains Mono" panose="02000009000000000000" pitchFamily="49" charset="0"/>
              </a:rPr>
              <a:t>Local rendering with `helm template`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Helm rendering in GitHub pipeline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Disabled auto-sync and verify changes in UI</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Re-enable auto-sync so it deploys automatically</a:t>
            </a:r>
          </a:p>
        </p:txBody>
      </p:sp>
      <p:sp>
        <p:nvSpPr>
          <p:cNvPr id="4" name="Rectangle 3">
            <a:extLst>
              <a:ext uri="{FF2B5EF4-FFF2-40B4-BE49-F238E27FC236}">
                <a16:creationId xmlns:a16="http://schemas.microsoft.com/office/drawing/2014/main" id="{039DFB1F-7B2C-5777-56F2-192D80F04CD8}"/>
              </a:ext>
            </a:extLst>
          </p:cNvPr>
          <p:cNvSpPr/>
          <p:nvPr/>
        </p:nvSpPr>
        <p:spPr>
          <a:xfrm>
            <a:off x="287338" y="3210298"/>
            <a:ext cx="5808662" cy="581891"/>
          </a:xfrm>
          <a:prstGeom prst="rect">
            <a:avLst/>
          </a:prstGeom>
          <a:noFill/>
          <a:ln w="476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DK" sz="1000" dirty="0" err="1">
              <a:solidFill>
                <a:schemeClr val="bg1"/>
              </a:solidFill>
            </a:endParaRPr>
          </a:p>
        </p:txBody>
      </p:sp>
      <p:sp>
        <p:nvSpPr>
          <p:cNvPr id="5" name="Title 1">
            <a:extLst>
              <a:ext uri="{FF2B5EF4-FFF2-40B4-BE49-F238E27FC236}">
                <a16:creationId xmlns:a16="http://schemas.microsoft.com/office/drawing/2014/main" id="{D82702A5-AC36-9EE7-FA36-7F9F75B78162}"/>
              </a:ext>
            </a:extLst>
          </p:cNvPr>
          <p:cNvSpPr txBox="1">
            <a:spLocks/>
          </p:cNvSpPr>
          <p:nvPr/>
        </p:nvSpPr>
        <p:spPr>
          <a:xfrm>
            <a:off x="287338" y="287338"/>
            <a:ext cx="8653462" cy="2764620"/>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dirty="0">
                <a:solidFill>
                  <a:srgbClr val="1C304A"/>
                </a:solidFill>
              </a:rPr>
              <a:t>Updating critical components when using </a:t>
            </a:r>
            <a:r>
              <a:rPr lang="en-US" b="1" dirty="0">
                <a:solidFill>
                  <a:srgbClr val="1C304A"/>
                </a:solidFill>
              </a:rPr>
              <a:t>helm</a:t>
            </a:r>
          </a:p>
        </p:txBody>
      </p:sp>
      <p:pic>
        <p:nvPicPr>
          <p:cNvPr id="6" name="Picture 5">
            <a:extLst>
              <a:ext uri="{FF2B5EF4-FFF2-40B4-BE49-F238E27FC236}">
                <a16:creationId xmlns:a16="http://schemas.microsoft.com/office/drawing/2014/main" id="{B56543A8-2E13-0D5D-F6C4-42669AF13FC9}"/>
              </a:ext>
            </a:extLst>
          </p:cNvPr>
          <p:cNvPicPr>
            <a:picLocks noChangeAspect="1"/>
          </p:cNvPicPr>
          <p:nvPr/>
        </p:nvPicPr>
        <p:blipFill>
          <a:blip r:embed="rId2"/>
          <a:srcRect b="45145"/>
          <a:stretch>
            <a:fillRect/>
          </a:stretch>
        </p:blipFill>
        <p:spPr>
          <a:xfrm>
            <a:off x="6216665" y="2501797"/>
            <a:ext cx="5975335" cy="2002063"/>
          </a:xfrm>
          <a:prstGeom prst="rect">
            <a:avLst/>
          </a:prstGeom>
        </p:spPr>
      </p:pic>
    </p:spTree>
    <p:extLst>
      <p:ext uri="{BB962C8B-B14F-4D97-AF65-F5344CB8AC3E}">
        <p14:creationId xmlns:p14="http://schemas.microsoft.com/office/powerpoint/2010/main" val="377316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2764620"/>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dirty="0">
                <a:solidFill>
                  <a:srgbClr val="1C304A"/>
                </a:solidFill>
              </a:rPr>
              <a:t>Updating critical components when using </a:t>
            </a:r>
            <a:r>
              <a:rPr lang="en-US" b="1" dirty="0">
                <a:solidFill>
                  <a:srgbClr val="1C304A"/>
                </a:solidFill>
              </a:rPr>
              <a:t>helm</a:t>
            </a:r>
          </a:p>
        </p:txBody>
      </p:sp>
      <p:sp>
        <p:nvSpPr>
          <p:cNvPr id="2" name="Google Shape;918;p95">
            <a:extLst>
              <a:ext uri="{FF2B5EF4-FFF2-40B4-BE49-F238E27FC236}">
                <a16:creationId xmlns:a16="http://schemas.microsoft.com/office/drawing/2014/main" id="{71EF46CB-ADFB-30A4-4E41-4CDE7652A2EE}"/>
              </a:ext>
            </a:extLst>
          </p:cNvPr>
          <p:cNvSpPr txBox="1"/>
          <p:nvPr/>
        </p:nvSpPr>
        <p:spPr>
          <a:xfrm>
            <a:off x="401054" y="1790700"/>
            <a:ext cx="8539748" cy="4446589"/>
          </a:xfrm>
          <a:prstGeom prst="rect">
            <a:avLst/>
          </a:prstGeom>
        </p:spPr>
        <p:txBody>
          <a:bodyPr spcFirstLastPara="1" vert="horz" lIns="0" tIns="0" rIns="0" bIns="0" rtlCol="0" anchor="b" anchorCtr="0">
            <a:normAutofit/>
          </a:bodyPr>
          <a:lstStyle/>
          <a:p>
            <a:pPr>
              <a:spcAft>
                <a:spcPts val="600"/>
              </a:spcAft>
            </a:pPr>
            <a:r>
              <a:rPr lang="en-US" sz="2200" dirty="0">
                <a:solidFill>
                  <a:srgbClr val="1C304A"/>
                </a:solidFill>
                <a:ea typeface="JetBrains Mono" panose="02000009000000000000" pitchFamily="49" charset="0"/>
                <a:cs typeface="JetBrains Mono" panose="02000009000000000000" pitchFamily="49" charset="0"/>
              </a:rPr>
              <a:t>Local rendering with `helm template`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Helm rendering in GitHub pipeline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Disabled auto-sync and verify changes in UI</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Re-enable auto-sync so it deploys automatically</a:t>
            </a:r>
          </a:p>
        </p:txBody>
      </p:sp>
      <p:sp>
        <p:nvSpPr>
          <p:cNvPr id="4" name="Rectangle 3">
            <a:extLst>
              <a:ext uri="{FF2B5EF4-FFF2-40B4-BE49-F238E27FC236}">
                <a16:creationId xmlns:a16="http://schemas.microsoft.com/office/drawing/2014/main" id="{C367FE4D-6943-FC32-2903-2CFB2BE37887}"/>
              </a:ext>
            </a:extLst>
          </p:cNvPr>
          <p:cNvSpPr/>
          <p:nvPr/>
        </p:nvSpPr>
        <p:spPr>
          <a:xfrm>
            <a:off x="287338" y="4027719"/>
            <a:ext cx="4367789" cy="581891"/>
          </a:xfrm>
          <a:prstGeom prst="rect">
            <a:avLst/>
          </a:prstGeom>
          <a:noFill/>
          <a:ln w="476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DK" sz="1000" dirty="0" err="1">
              <a:solidFill>
                <a:schemeClr val="bg1"/>
              </a:solidFill>
            </a:endParaRPr>
          </a:p>
        </p:txBody>
      </p:sp>
      <p:pic>
        <p:nvPicPr>
          <p:cNvPr id="6" name="Picture 5" descr="A screenshot of a computer&#10;&#10;AI-generated content may be incorrect.">
            <a:extLst>
              <a:ext uri="{FF2B5EF4-FFF2-40B4-BE49-F238E27FC236}">
                <a16:creationId xmlns:a16="http://schemas.microsoft.com/office/drawing/2014/main" id="{893E707C-940F-8776-4D17-73C304C9A374}"/>
              </a:ext>
            </a:extLst>
          </p:cNvPr>
          <p:cNvPicPr>
            <a:picLocks noChangeAspect="1"/>
          </p:cNvPicPr>
          <p:nvPr/>
        </p:nvPicPr>
        <p:blipFill>
          <a:blip r:embed="rId2"/>
          <a:stretch>
            <a:fillRect/>
          </a:stretch>
        </p:blipFill>
        <p:spPr>
          <a:xfrm>
            <a:off x="5130800" y="620711"/>
            <a:ext cx="7061200" cy="5791200"/>
          </a:xfrm>
          <a:prstGeom prst="rect">
            <a:avLst/>
          </a:prstGeom>
        </p:spPr>
      </p:pic>
    </p:spTree>
    <p:extLst>
      <p:ext uri="{BB962C8B-B14F-4D97-AF65-F5344CB8AC3E}">
        <p14:creationId xmlns:p14="http://schemas.microsoft.com/office/powerpoint/2010/main" val="227860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Cluster management </a:t>
            </a:r>
          </a:p>
        </p:txBody>
      </p:sp>
      <p:pic>
        <p:nvPicPr>
          <p:cNvPr id="10" name="Graphic 9" descr="City outline">
            <a:extLst>
              <a:ext uri="{FF2B5EF4-FFF2-40B4-BE49-F238E27FC236}">
                <a16:creationId xmlns:a16="http://schemas.microsoft.com/office/drawing/2014/main" id="{BAE720B2-5643-18F3-5B3A-4E038537C5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3892323"/>
            <a:ext cx="1480138" cy="1480138"/>
          </a:xfrm>
          <a:prstGeom prst="rect">
            <a:avLst/>
          </a:prstGeom>
        </p:spPr>
      </p:pic>
      <p:pic>
        <p:nvPicPr>
          <p:cNvPr id="11" name="Graphic 10" descr="City outline">
            <a:extLst>
              <a:ext uri="{FF2B5EF4-FFF2-40B4-BE49-F238E27FC236}">
                <a16:creationId xmlns:a16="http://schemas.microsoft.com/office/drawing/2014/main" id="{554E12CD-5F25-B7AB-B9D7-7EEF26324D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4976" y="3892323"/>
            <a:ext cx="1480138" cy="1480138"/>
          </a:xfrm>
          <a:prstGeom prst="rect">
            <a:avLst/>
          </a:prstGeom>
        </p:spPr>
      </p:pic>
      <p:pic>
        <p:nvPicPr>
          <p:cNvPr id="12" name="Graphic 11" descr="City outline">
            <a:extLst>
              <a:ext uri="{FF2B5EF4-FFF2-40B4-BE49-F238E27FC236}">
                <a16:creationId xmlns:a16="http://schemas.microsoft.com/office/drawing/2014/main" id="{E4048FE5-AE31-8482-6B7B-4513C232D1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74992" y="3892323"/>
            <a:ext cx="1480138" cy="1480138"/>
          </a:xfrm>
          <a:prstGeom prst="rect">
            <a:avLst/>
          </a:prstGeom>
        </p:spPr>
      </p:pic>
      <p:pic>
        <p:nvPicPr>
          <p:cNvPr id="13" name="Graphic 12" descr="City outline">
            <a:extLst>
              <a:ext uri="{FF2B5EF4-FFF2-40B4-BE49-F238E27FC236}">
                <a16:creationId xmlns:a16="http://schemas.microsoft.com/office/drawing/2014/main" id="{9C992A63-7AA9-C58F-0B25-E582FA6E3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984" y="1360781"/>
            <a:ext cx="1480138" cy="1480138"/>
          </a:xfrm>
          <a:prstGeom prst="rect">
            <a:avLst/>
          </a:prstGeom>
        </p:spPr>
      </p:pic>
      <p:cxnSp>
        <p:nvCxnSpPr>
          <p:cNvPr id="16" name="Straight Arrow Connector 15">
            <a:extLst>
              <a:ext uri="{FF2B5EF4-FFF2-40B4-BE49-F238E27FC236}">
                <a16:creationId xmlns:a16="http://schemas.microsoft.com/office/drawing/2014/main" id="{42FCE4E4-43E9-384C-E19B-A24ECE67FF56}"/>
              </a:ext>
            </a:extLst>
          </p:cNvPr>
          <p:cNvCxnSpPr>
            <a:cxnSpLocks/>
          </p:cNvCxnSpPr>
          <p:nvPr/>
        </p:nvCxnSpPr>
        <p:spPr>
          <a:xfrm flipH="1">
            <a:off x="3801028" y="2844599"/>
            <a:ext cx="935945" cy="13544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BF6D34-6718-4B3D-C73B-F2C54FCBF25D}"/>
              </a:ext>
            </a:extLst>
          </p:cNvPr>
          <p:cNvCxnSpPr>
            <a:cxnSpLocks/>
          </p:cNvCxnSpPr>
          <p:nvPr/>
        </p:nvCxnSpPr>
        <p:spPr>
          <a:xfrm>
            <a:off x="5291382" y="3028156"/>
            <a:ext cx="66681" cy="1046539"/>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927FFFF-3DC3-2512-3AB6-97B43A5AE75B}"/>
              </a:ext>
            </a:extLst>
          </p:cNvPr>
          <p:cNvCxnSpPr>
            <a:cxnSpLocks/>
          </p:cNvCxnSpPr>
          <p:nvPr/>
        </p:nvCxnSpPr>
        <p:spPr>
          <a:xfrm>
            <a:off x="5778735" y="2939749"/>
            <a:ext cx="1207602" cy="15160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C174BC41-7DB8-40D8-3233-C025EC839C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876" y="1648563"/>
            <a:ext cx="785830" cy="10103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EDD3B25-5B55-D314-53BC-52DADB94FB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19" y="1753025"/>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66C927B1-D3B0-1A45-94CA-ED7ECF6DE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702" y="4427462"/>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DD3B6B3A-53A4-3203-D04C-D27CB2783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8674" y="4434823"/>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330D88C4-D331-EE5B-FDB5-0698C8B67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737" y="4455770"/>
            <a:ext cx="1267326" cy="1267326"/>
          </a:xfrm>
          <a:prstGeom prst="rect">
            <a:avLst/>
          </a:prstGeom>
          <a:noFill/>
          <a:extLst>
            <a:ext uri="{909E8E84-426E-40DD-AFC4-6F175D3DCCD1}">
              <a14:hiddenFill xmlns:a14="http://schemas.microsoft.com/office/drawing/2010/main">
                <a:solidFill>
                  <a:srgbClr val="FFFFFF"/>
                </a:solidFill>
              </a14:hiddenFill>
            </a:ext>
          </a:extLst>
        </p:spPr>
      </p:pic>
      <p:pic>
        <p:nvPicPr>
          <p:cNvPr id="33" name="Google Shape;891;p92">
            <a:extLst>
              <a:ext uri="{FF2B5EF4-FFF2-40B4-BE49-F238E27FC236}">
                <a16:creationId xmlns:a16="http://schemas.microsoft.com/office/drawing/2014/main" id="{B7E82601-C990-A39A-EBFF-C0F6F76084D2}"/>
              </a:ext>
            </a:extLst>
          </p:cNvPr>
          <p:cNvPicPr preferRelativeResize="0"/>
          <p:nvPr/>
        </p:nvPicPr>
        <p:blipFill>
          <a:blip r:embed="rId6">
            <a:alphaModFix/>
          </a:blip>
          <a:stretch>
            <a:fillRect/>
          </a:stretch>
        </p:blipFill>
        <p:spPr>
          <a:xfrm>
            <a:off x="4845630" y="1367989"/>
            <a:ext cx="1266851" cy="164694"/>
          </a:xfrm>
          <a:prstGeom prst="rect">
            <a:avLst/>
          </a:prstGeom>
          <a:noFill/>
          <a:ln>
            <a:noFill/>
          </a:ln>
        </p:spPr>
      </p:pic>
      <p:sp>
        <p:nvSpPr>
          <p:cNvPr id="34" name="TextBox 33">
            <a:extLst>
              <a:ext uri="{FF2B5EF4-FFF2-40B4-BE49-F238E27FC236}">
                <a16:creationId xmlns:a16="http://schemas.microsoft.com/office/drawing/2014/main" id="{DF3DAD3C-952A-465F-81EB-14F0B908C184}"/>
              </a:ext>
            </a:extLst>
          </p:cNvPr>
          <p:cNvSpPr txBox="1"/>
          <p:nvPr/>
        </p:nvSpPr>
        <p:spPr>
          <a:xfrm>
            <a:off x="6021175" y="1239133"/>
            <a:ext cx="433947" cy="422405"/>
          </a:xfrm>
          <a:prstGeom prst="rect">
            <a:avLst/>
          </a:prstGeom>
          <a:noFill/>
        </p:spPr>
        <p:txBody>
          <a:bodyPr wrap="non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dirty="0"/>
              <a:t>-IT</a:t>
            </a:r>
          </a:p>
        </p:txBody>
      </p:sp>
      <p:sp>
        <p:nvSpPr>
          <p:cNvPr id="5" name="Text Placeholder 4">
            <a:extLst>
              <a:ext uri="{FF2B5EF4-FFF2-40B4-BE49-F238E27FC236}">
                <a16:creationId xmlns:a16="http://schemas.microsoft.com/office/drawing/2014/main" id="{9AA39552-BFA4-5A5E-44A7-5FC334AE3344}"/>
              </a:ext>
            </a:extLst>
          </p:cNvPr>
          <p:cNvSpPr>
            <a:spLocks noGrp="1"/>
          </p:cNvSpPr>
          <p:nvPr>
            <p:ph type="body" idx="1"/>
          </p:nvPr>
        </p:nvSpPr>
        <p:spPr/>
        <p:txBody>
          <a:bodyPr/>
          <a:lstStyle/>
          <a:p>
            <a:endParaRPr lang="en-DK"/>
          </a:p>
        </p:txBody>
      </p:sp>
    </p:spTree>
    <p:extLst>
      <p:ext uri="{BB962C8B-B14F-4D97-AF65-F5344CB8AC3E}">
        <p14:creationId xmlns:p14="http://schemas.microsoft.com/office/powerpoint/2010/main" val="720642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2764620"/>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Updating critical components when using </a:t>
            </a:r>
            <a:r>
              <a:rPr lang="en-US" b="1" kern="1200" dirty="0">
                <a:solidFill>
                  <a:srgbClr val="1C304A"/>
                </a:solidFill>
                <a:latin typeface="+mj-lt"/>
                <a:ea typeface="+mj-ea"/>
                <a:cs typeface="+mj-cs"/>
              </a:rPr>
              <a:t>helm</a:t>
            </a:r>
          </a:p>
        </p:txBody>
      </p:sp>
      <p:sp>
        <p:nvSpPr>
          <p:cNvPr id="2" name="Google Shape;918;p95">
            <a:extLst>
              <a:ext uri="{FF2B5EF4-FFF2-40B4-BE49-F238E27FC236}">
                <a16:creationId xmlns:a16="http://schemas.microsoft.com/office/drawing/2014/main" id="{71EF46CB-ADFB-30A4-4E41-4CDE7652A2EE}"/>
              </a:ext>
            </a:extLst>
          </p:cNvPr>
          <p:cNvSpPr txBox="1"/>
          <p:nvPr/>
        </p:nvSpPr>
        <p:spPr>
          <a:xfrm>
            <a:off x="401054" y="1790700"/>
            <a:ext cx="8539748" cy="4446589"/>
          </a:xfrm>
          <a:prstGeom prst="rect">
            <a:avLst/>
          </a:prstGeom>
        </p:spPr>
        <p:txBody>
          <a:bodyPr spcFirstLastPara="1" vert="horz" lIns="0" tIns="0" rIns="0" bIns="0" rtlCol="0" anchor="b" anchorCtr="0">
            <a:normAutofit/>
          </a:bodyPr>
          <a:lstStyle/>
          <a:p>
            <a:pPr>
              <a:spcAft>
                <a:spcPts val="600"/>
              </a:spcAft>
            </a:pPr>
            <a:r>
              <a:rPr lang="en-US" sz="2200" dirty="0">
                <a:solidFill>
                  <a:srgbClr val="1C304A"/>
                </a:solidFill>
                <a:ea typeface="JetBrains Mono" panose="02000009000000000000" pitchFamily="49" charset="0"/>
                <a:cs typeface="JetBrains Mono" panose="02000009000000000000" pitchFamily="49" charset="0"/>
              </a:rPr>
              <a:t>Local rendering with `helm template`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Helm rendering in GitHub pipeline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Disabled auto-sync and verify changes in UI</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Re-enable auto-sync so it deploys automatically</a:t>
            </a:r>
          </a:p>
        </p:txBody>
      </p:sp>
      <p:pic>
        <p:nvPicPr>
          <p:cNvPr id="4" name="Picture 3">
            <a:extLst>
              <a:ext uri="{FF2B5EF4-FFF2-40B4-BE49-F238E27FC236}">
                <a16:creationId xmlns:a16="http://schemas.microsoft.com/office/drawing/2014/main" id="{1E5F7036-8C5C-6B7E-9A3A-11B7B147EA51}"/>
              </a:ext>
            </a:extLst>
          </p:cNvPr>
          <p:cNvPicPr>
            <a:picLocks noChangeAspect="1"/>
          </p:cNvPicPr>
          <p:nvPr/>
        </p:nvPicPr>
        <p:blipFill>
          <a:blip r:embed="rId2"/>
          <a:stretch>
            <a:fillRect/>
          </a:stretch>
        </p:blipFill>
        <p:spPr>
          <a:xfrm>
            <a:off x="8573000" y="1130667"/>
            <a:ext cx="2841489" cy="1536723"/>
          </a:xfrm>
          <a:prstGeom prst="rect">
            <a:avLst/>
          </a:prstGeom>
          <a:effectLst>
            <a:outerShdw blurRad="517128" dist="50800" dir="5400000" sx="98000" sy="98000" algn="ctr" rotWithShape="0">
              <a:srgbClr val="000000">
                <a:alpha val="43137"/>
              </a:srgbClr>
            </a:outerShdw>
          </a:effectLst>
        </p:spPr>
      </p:pic>
      <p:sp>
        <p:nvSpPr>
          <p:cNvPr id="5" name="Rectangle 4">
            <a:extLst>
              <a:ext uri="{FF2B5EF4-FFF2-40B4-BE49-F238E27FC236}">
                <a16:creationId xmlns:a16="http://schemas.microsoft.com/office/drawing/2014/main" id="{CD230810-2781-B261-5361-FDB9201AF3BA}"/>
              </a:ext>
            </a:extLst>
          </p:cNvPr>
          <p:cNvSpPr/>
          <p:nvPr/>
        </p:nvSpPr>
        <p:spPr>
          <a:xfrm>
            <a:off x="287338" y="4858988"/>
            <a:ext cx="5808662" cy="581891"/>
          </a:xfrm>
          <a:prstGeom prst="rect">
            <a:avLst/>
          </a:prstGeom>
          <a:noFill/>
          <a:ln w="476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DK" sz="1000" dirty="0" err="1">
              <a:solidFill>
                <a:schemeClr val="bg1"/>
              </a:solidFill>
            </a:endParaRPr>
          </a:p>
        </p:txBody>
      </p:sp>
      <p:pic>
        <p:nvPicPr>
          <p:cNvPr id="6" name="Picture 5" descr="A screenshot of a computer&#10;&#10;AI-generated content may be incorrect.">
            <a:extLst>
              <a:ext uri="{FF2B5EF4-FFF2-40B4-BE49-F238E27FC236}">
                <a16:creationId xmlns:a16="http://schemas.microsoft.com/office/drawing/2014/main" id="{C2DC94D8-727F-3070-274D-AA648145D5AA}"/>
              </a:ext>
            </a:extLst>
          </p:cNvPr>
          <p:cNvPicPr>
            <a:picLocks noChangeAspect="1"/>
          </p:cNvPicPr>
          <p:nvPr/>
        </p:nvPicPr>
        <p:blipFill>
          <a:blip r:embed="rId3"/>
          <a:srcRect l="28900" t="77203" r="33708"/>
          <a:stretch>
            <a:fillRect/>
          </a:stretch>
        </p:blipFill>
        <p:spPr>
          <a:xfrm>
            <a:off x="6834909" y="2941441"/>
            <a:ext cx="4211782" cy="1288473"/>
          </a:xfrm>
          <a:prstGeom prst="rect">
            <a:avLst/>
          </a:prstGeom>
          <a:effectLst>
            <a:outerShdw blurRad="517128" dist="50800" dir="5400000" sx="108000" sy="108000" algn="ctr" rotWithShape="0">
              <a:srgbClr val="000000">
                <a:alpha val="43137"/>
              </a:srgbClr>
            </a:outerShdw>
          </a:effectLst>
        </p:spPr>
      </p:pic>
      <p:pic>
        <p:nvPicPr>
          <p:cNvPr id="7" name="Picture 6">
            <a:extLst>
              <a:ext uri="{FF2B5EF4-FFF2-40B4-BE49-F238E27FC236}">
                <a16:creationId xmlns:a16="http://schemas.microsoft.com/office/drawing/2014/main" id="{A6BF9E14-765B-266B-1EBF-3BF37B6B4EE5}"/>
              </a:ext>
            </a:extLst>
          </p:cNvPr>
          <p:cNvPicPr>
            <a:picLocks noChangeAspect="1"/>
          </p:cNvPicPr>
          <p:nvPr/>
        </p:nvPicPr>
        <p:blipFill>
          <a:blip r:embed="rId4"/>
          <a:srcRect r="25642" b="9561"/>
          <a:stretch>
            <a:fillRect/>
          </a:stretch>
        </p:blipFill>
        <p:spPr>
          <a:xfrm>
            <a:off x="7170883" y="4503965"/>
            <a:ext cx="4211782" cy="1998518"/>
          </a:xfrm>
          <a:prstGeom prst="rect">
            <a:avLst/>
          </a:prstGeom>
          <a:effectLst>
            <a:outerShdw blurRad="517128" dist="50800" dir="5400000" sx="101000" sy="101000" algn="ctr" rotWithShape="0">
              <a:srgbClr val="000000">
                <a:alpha val="43137"/>
              </a:srgbClr>
            </a:outerShdw>
          </a:effectLst>
        </p:spPr>
      </p:pic>
    </p:spTree>
    <p:extLst>
      <p:ext uri="{BB962C8B-B14F-4D97-AF65-F5344CB8AC3E}">
        <p14:creationId xmlns:p14="http://schemas.microsoft.com/office/powerpoint/2010/main" val="459936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2764620"/>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Updating critical components when using </a:t>
            </a:r>
            <a:r>
              <a:rPr lang="en-US" b="1" kern="1200" dirty="0">
                <a:solidFill>
                  <a:srgbClr val="1C304A"/>
                </a:solidFill>
                <a:latin typeface="+mj-lt"/>
                <a:ea typeface="+mj-ea"/>
                <a:cs typeface="+mj-cs"/>
              </a:rPr>
              <a:t>helm</a:t>
            </a:r>
          </a:p>
        </p:txBody>
      </p:sp>
      <p:sp>
        <p:nvSpPr>
          <p:cNvPr id="2" name="Google Shape;918;p95">
            <a:extLst>
              <a:ext uri="{FF2B5EF4-FFF2-40B4-BE49-F238E27FC236}">
                <a16:creationId xmlns:a16="http://schemas.microsoft.com/office/drawing/2014/main" id="{71EF46CB-ADFB-30A4-4E41-4CDE7652A2EE}"/>
              </a:ext>
            </a:extLst>
          </p:cNvPr>
          <p:cNvSpPr txBox="1"/>
          <p:nvPr/>
        </p:nvSpPr>
        <p:spPr>
          <a:xfrm>
            <a:off x="401054" y="1790700"/>
            <a:ext cx="8539748" cy="4446589"/>
          </a:xfrm>
          <a:prstGeom prst="rect">
            <a:avLst/>
          </a:prstGeom>
        </p:spPr>
        <p:txBody>
          <a:bodyPr spcFirstLastPara="1" vert="horz" lIns="0" tIns="0" rIns="0" bIns="0" rtlCol="0" anchor="b" anchorCtr="0">
            <a:normAutofit/>
          </a:bodyPr>
          <a:lstStyle/>
          <a:p>
            <a:pPr>
              <a:spcAft>
                <a:spcPts val="600"/>
              </a:spcAft>
            </a:pPr>
            <a:r>
              <a:rPr lang="en-US" sz="2200" dirty="0">
                <a:solidFill>
                  <a:srgbClr val="1C304A"/>
                </a:solidFill>
                <a:ea typeface="JetBrains Mono" panose="02000009000000000000" pitchFamily="49" charset="0"/>
                <a:cs typeface="JetBrains Mono" panose="02000009000000000000" pitchFamily="49" charset="0"/>
              </a:rPr>
              <a:t>Local rendering with `helm template`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Helm rendering in GitHub pipeline</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Disabled auto-sync and verify changes in UI</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rPr>
              <a:t>Re-enable auto-sync so it deploys automatically</a:t>
            </a:r>
          </a:p>
        </p:txBody>
      </p:sp>
      <p:sp>
        <p:nvSpPr>
          <p:cNvPr id="6" name="Rectangle 5">
            <a:extLst>
              <a:ext uri="{FF2B5EF4-FFF2-40B4-BE49-F238E27FC236}">
                <a16:creationId xmlns:a16="http://schemas.microsoft.com/office/drawing/2014/main" id="{3DC7F93B-4221-7EBE-DC65-720EFA25BF53}"/>
              </a:ext>
            </a:extLst>
          </p:cNvPr>
          <p:cNvSpPr/>
          <p:nvPr/>
        </p:nvSpPr>
        <p:spPr>
          <a:xfrm>
            <a:off x="287337" y="5665294"/>
            <a:ext cx="6044189" cy="581891"/>
          </a:xfrm>
          <a:prstGeom prst="rect">
            <a:avLst/>
          </a:prstGeom>
          <a:noFill/>
          <a:ln w="476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DK" sz="1000" dirty="0" err="1">
              <a:solidFill>
                <a:schemeClr val="bg1"/>
              </a:solidFill>
            </a:endParaRPr>
          </a:p>
        </p:txBody>
      </p:sp>
      <p:pic>
        <p:nvPicPr>
          <p:cNvPr id="7" name="Picture 6">
            <a:extLst>
              <a:ext uri="{FF2B5EF4-FFF2-40B4-BE49-F238E27FC236}">
                <a16:creationId xmlns:a16="http://schemas.microsoft.com/office/drawing/2014/main" id="{53652839-0173-1618-772C-5A4528255991}"/>
              </a:ext>
            </a:extLst>
          </p:cNvPr>
          <p:cNvPicPr>
            <a:picLocks noChangeAspect="1"/>
          </p:cNvPicPr>
          <p:nvPr/>
        </p:nvPicPr>
        <p:blipFill>
          <a:blip r:embed="rId2"/>
          <a:srcRect r="51876" b="-3784"/>
          <a:stretch>
            <a:fillRect/>
          </a:stretch>
        </p:blipFill>
        <p:spPr>
          <a:xfrm>
            <a:off x="5918705" y="3806043"/>
            <a:ext cx="6044189" cy="1258544"/>
          </a:xfrm>
          <a:prstGeom prst="rect">
            <a:avLst/>
          </a:prstGeom>
        </p:spPr>
      </p:pic>
    </p:spTree>
    <p:extLst>
      <p:ext uri="{BB962C8B-B14F-4D97-AF65-F5344CB8AC3E}">
        <p14:creationId xmlns:p14="http://schemas.microsoft.com/office/powerpoint/2010/main" val="3984398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653462" cy="2764620"/>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Updating critical components when using </a:t>
            </a:r>
            <a:r>
              <a:rPr lang="en-US" b="1" kern="1200" dirty="0">
                <a:solidFill>
                  <a:srgbClr val="1C304A"/>
                </a:solidFill>
                <a:latin typeface="+mj-lt"/>
                <a:ea typeface="+mj-ea"/>
                <a:cs typeface="+mj-cs"/>
              </a:rPr>
              <a:t>Crossplane</a:t>
            </a:r>
          </a:p>
        </p:txBody>
      </p:sp>
      <p:sp>
        <p:nvSpPr>
          <p:cNvPr id="2" name="Google Shape;918;p95">
            <a:extLst>
              <a:ext uri="{FF2B5EF4-FFF2-40B4-BE49-F238E27FC236}">
                <a16:creationId xmlns:a16="http://schemas.microsoft.com/office/drawing/2014/main" id="{71EF46CB-ADFB-30A4-4E41-4CDE7652A2EE}"/>
              </a:ext>
            </a:extLst>
          </p:cNvPr>
          <p:cNvSpPr txBox="1"/>
          <p:nvPr/>
        </p:nvSpPr>
        <p:spPr>
          <a:xfrm>
            <a:off x="401054" y="3806044"/>
            <a:ext cx="5487128" cy="2431246"/>
          </a:xfrm>
          <a:prstGeom prst="rect">
            <a:avLst/>
          </a:prstGeom>
        </p:spPr>
        <p:txBody>
          <a:bodyPr spcFirstLastPara="1" vert="horz" lIns="0" tIns="0" rIns="0" bIns="0" rtlCol="0" anchor="t" anchorCtr="0">
            <a:normAutofit/>
          </a:bodyPr>
          <a:lstStyle/>
          <a:p>
            <a:pPr>
              <a:spcAft>
                <a:spcPts val="600"/>
              </a:spcAft>
            </a:pPr>
            <a:r>
              <a:rPr lang="en-US" sz="2200" dirty="0">
                <a:solidFill>
                  <a:srgbClr val="1C304A"/>
                </a:solidFill>
                <a:ea typeface="JetBrains Mono" panose="02000009000000000000" pitchFamily="49" charset="0"/>
                <a:cs typeface="JetBrains Mono" panose="02000009000000000000" pitchFamily="49" charset="0"/>
              </a:rPr>
              <a:t>Local rendering with `</a:t>
            </a:r>
            <a:r>
              <a:rPr lang="en-US" sz="2200" dirty="0" err="1">
                <a:solidFill>
                  <a:srgbClr val="1C304A"/>
                </a:solidFill>
                <a:ea typeface="JetBrains Mono" panose="02000009000000000000" pitchFamily="49" charset="0"/>
                <a:cs typeface="JetBrains Mono" panose="02000009000000000000" pitchFamily="49" charset="0"/>
              </a:rPr>
              <a:t>crossplane</a:t>
            </a:r>
            <a:r>
              <a:rPr lang="en-US" sz="2200" dirty="0">
                <a:solidFill>
                  <a:srgbClr val="1C304A"/>
                </a:solidFill>
                <a:ea typeface="JetBrains Mono" panose="02000009000000000000" pitchFamily="49" charset="0"/>
                <a:cs typeface="JetBrains Mono" panose="02000009000000000000" pitchFamily="49" charset="0"/>
              </a:rPr>
              <a:t> render`</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a:t>
            </a: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Yolo merge and pray 🙏 🙏 🙏🥺🥺🥺</a:t>
            </a:r>
          </a:p>
          <a:p>
            <a:pPr>
              <a:spcAft>
                <a:spcPts val="600"/>
              </a:spcAft>
            </a:pPr>
            <a:endParaRPr lang="en-US" sz="2200" dirty="0">
              <a:solidFill>
                <a:srgbClr val="1C304A"/>
              </a:solidFill>
              <a:ea typeface="JetBrains Mono" panose="02000009000000000000" pitchFamily="49" charset="0"/>
              <a:cs typeface="JetBrains Mono" panose="02000009000000000000" pitchFamily="49" charset="0"/>
            </a:endParaRP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Where is my preview???</a:t>
            </a:r>
          </a:p>
        </p:txBody>
      </p:sp>
      <p:pic>
        <p:nvPicPr>
          <p:cNvPr id="4" name="Picture 3">
            <a:extLst>
              <a:ext uri="{FF2B5EF4-FFF2-40B4-BE49-F238E27FC236}">
                <a16:creationId xmlns:a16="http://schemas.microsoft.com/office/drawing/2014/main" id="{D935D6FD-076C-C4F7-F75A-B6FF7655C810}"/>
              </a:ext>
            </a:extLst>
          </p:cNvPr>
          <p:cNvPicPr>
            <a:picLocks noChangeAspect="1"/>
          </p:cNvPicPr>
          <p:nvPr/>
        </p:nvPicPr>
        <p:blipFill>
          <a:blip r:embed="rId2"/>
          <a:stretch>
            <a:fillRect/>
          </a:stretch>
        </p:blipFill>
        <p:spPr>
          <a:xfrm>
            <a:off x="6063673" y="3236192"/>
            <a:ext cx="6142182" cy="3663373"/>
          </a:xfrm>
          <a:prstGeom prst="rect">
            <a:avLst/>
          </a:prstGeom>
        </p:spPr>
      </p:pic>
    </p:spTree>
    <p:extLst>
      <p:ext uri="{BB962C8B-B14F-4D97-AF65-F5344CB8AC3E}">
        <p14:creationId xmlns:p14="http://schemas.microsoft.com/office/powerpoint/2010/main" val="1187528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E679-789A-F4F9-F5DE-51CB2CCAA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B41023-1041-0963-C2D9-80A25FD8C880}"/>
              </a:ext>
            </a:extLst>
          </p:cNvPr>
          <p:cNvSpPr>
            <a:spLocks noGrp="1"/>
          </p:cNvSpPr>
          <p:nvPr>
            <p:ph type="ctrTitle"/>
          </p:nvPr>
        </p:nvSpPr>
        <p:spPr>
          <a:xfrm>
            <a:off x="287336" y="176989"/>
            <a:ext cx="9626685" cy="3456663"/>
          </a:xfrm>
        </p:spPr>
        <p:txBody>
          <a:bodyPr>
            <a:normAutofit/>
          </a:bodyPr>
          <a:lstStyle/>
          <a:p>
            <a:r>
              <a:rPr lang="en-US" sz="11800" dirty="0"/>
              <a:t>Questions? </a:t>
            </a:r>
            <a:endParaRPr lang="en-US" dirty="0"/>
          </a:p>
        </p:txBody>
      </p:sp>
      <p:sp>
        <p:nvSpPr>
          <p:cNvPr id="3" name="Text Placeholder 2">
            <a:extLst>
              <a:ext uri="{FF2B5EF4-FFF2-40B4-BE49-F238E27FC236}">
                <a16:creationId xmlns:a16="http://schemas.microsoft.com/office/drawing/2014/main" id="{C145C257-030B-99F0-3AF4-FB688E3553EB}"/>
              </a:ext>
            </a:extLst>
          </p:cNvPr>
          <p:cNvSpPr>
            <a:spLocks noGrp="1"/>
          </p:cNvSpPr>
          <p:nvPr>
            <p:ph type="body" sz="quarter" idx="16"/>
          </p:nvPr>
        </p:nvSpPr>
        <p:spPr/>
        <p:txBody>
          <a:bodyPr/>
          <a:lstStyle/>
          <a:p>
            <a:endParaRPr lang="en-US" dirty="0"/>
          </a:p>
        </p:txBody>
      </p:sp>
      <p:sp>
        <p:nvSpPr>
          <p:cNvPr id="4" name="Text Placeholder 3">
            <a:extLst>
              <a:ext uri="{FF2B5EF4-FFF2-40B4-BE49-F238E27FC236}">
                <a16:creationId xmlns:a16="http://schemas.microsoft.com/office/drawing/2014/main" id="{2CEB8C54-6F88-959C-A536-1E177F80587C}"/>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1191956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0" name="Picture 6" descr="Change My Mind (tilt-corrected) Meme Generator">
            <a:extLst>
              <a:ext uri="{FF2B5EF4-FFF2-40B4-BE49-F238E27FC236}">
                <a16:creationId xmlns:a16="http://schemas.microsoft.com/office/drawing/2014/main" id="{3220788E-F941-D4BF-15EF-892C26308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448" y="-595746"/>
            <a:ext cx="6912552" cy="78132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AAE6B89-17EB-B1DD-09B3-339ED9898DE1}"/>
              </a:ext>
            </a:extLst>
          </p:cNvPr>
          <p:cNvSpPr/>
          <p:nvPr/>
        </p:nvSpPr>
        <p:spPr>
          <a:xfrm>
            <a:off x="6816436" y="3131127"/>
            <a:ext cx="5016074" cy="279861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DK" sz="1000" dirty="0" err="1">
              <a:solidFill>
                <a:schemeClr val="bg1"/>
              </a:solidFill>
            </a:endParaRPr>
          </a:p>
        </p:txBody>
      </p:sp>
      <p:sp>
        <p:nvSpPr>
          <p:cNvPr id="3" name="Title 1">
            <a:extLst>
              <a:ext uri="{FF2B5EF4-FFF2-40B4-BE49-F238E27FC236}">
                <a16:creationId xmlns:a16="http://schemas.microsoft.com/office/drawing/2014/main" id="{AB0D16A8-431B-BF8D-FA10-F3B98867DF58}"/>
              </a:ext>
            </a:extLst>
          </p:cNvPr>
          <p:cNvSpPr txBox="1">
            <a:spLocks/>
          </p:cNvSpPr>
          <p:nvPr/>
        </p:nvSpPr>
        <p:spPr>
          <a:xfrm>
            <a:off x="287338" y="287338"/>
            <a:ext cx="8120392" cy="1149679"/>
          </a:xfrm>
          <a:prstGeom prst="rect">
            <a:avLst/>
          </a:prstGeom>
        </p:spPr>
        <p:txBody>
          <a:bodyPr vert="horz" lIns="0" tIns="0" rIns="0" bIns="0" rtlCol="0" anchor="t">
            <a:normAutofit/>
          </a:bodyPr>
          <a:lstStyle>
            <a:lvl1pPr algn="l" defTabSz="914400" rtl="0" eaLnBrk="1" latinLnBrk="0" hangingPunct="1">
              <a:lnSpc>
                <a:spcPct val="85000"/>
              </a:lnSpc>
              <a:spcBef>
                <a:spcPct val="0"/>
              </a:spcBef>
              <a:buNone/>
              <a:defRPr sz="6800" kern="1200">
                <a:solidFill>
                  <a:srgbClr val="ACC1F5"/>
                </a:solidFill>
                <a:latin typeface="+mj-lt"/>
                <a:ea typeface="+mj-ea"/>
                <a:cs typeface="+mj-cs"/>
              </a:defRPr>
            </a:lvl1pPr>
          </a:lstStyle>
          <a:p>
            <a:pPr>
              <a:spcAft>
                <a:spcPts val="600"/>
              </a:spcAft>
            </a:pPr>
            <a:r>
              <a:rPr lang="en-US" kern="1200" dirty="0">
                <a:solidFill>
                  <a:srgbClr val="1C304A"/>
                </a:solidFill>
                <a:latin typeface="+mj-lt"/>
                <a:ea typeface="+mj-ea"/>
                <a:cs typeface="+mj-cs"/>
              </a:rPr>
              <a:t>Questions</a:t>
            </a:r>
          </a:p>
        </p:txBody>
      </p:sp>
      <p:sp>
        <p:nvSpPr>
          <p:cNvPr id="2" name="Google Shape;918;p95">
            <a:extLst>
              <a:ext uri="{FF2B5EF4-FFF2-40B4-BE49-F238E27FC236}">
                <a16:creationId xmlns:a16="http://schemas.microsoft.com/office/drawing/2014/main" id="{71EF46CB-ADFB-30A4-4E41-4CDE7652A2EE}"/>
              </a:ext>
            </a:extLst>
          </p:cNvPr>
          <p:cNvSpPr txBox="1"/>
          <p:nvPr/>
        </p:nvSpPr>
        <p:spPr>
          <a:xfrm>
            <a:off x="401055" y="2074127"/>
            <a:ext cx="4764849" cy="4243545"/>
          </a:xfrm>
          <a:prstGeom prst="rect">
            <a:avLst/>
          </a:prstGeom>
        </p:spPr>
        <p:txBody>
          <a:bodyPr spcFirstLastPara="1" vert="horz" lIns="0" tIns="0" rIns="0" bIns="0" rtlCol="0" anchor="t" anchorCtr="0">
            <a:normAutofit/>
          </a:bodyPr>
          <a:lstStyle/>
          <a:p>
            <a:pPr>
              <a:spcAft>
                <a:spcPts val="600"/>
              </a:spcAft>
            </a:pPr>
            <a:r>
              <a:rPr lang="en-US" sz="2200" dirty="0">
                <a:solidFill>
                  <a:srgbClr val="1C304A"/>
                </a:solidFill>
                <a:ea typeface="JetBrains Mono" panose="02000009000000000000" pitchFamily="49" charset="0"/>
                <a:cs typeface="JetBrains Mono" panose="02000009000000000000" pitchFamily="49" charset="0"/>
              </a:rPr>
              <a:t>Does the value of Crossplane justify the added complexity?</a:t>
            </a:r>
          </a:p>
          <a:p>
            <a:pPr>
              <a:spcAft>
                <a:spcPts val="600"/>
              </a:spcAft>
            </a:pPr>
            <a:endParaRPr lang="en-US" sz="2200" dirty="0">
              <a:solidFill>
                <a:srgbClr val="1C304A"/>
              </a:solidFill>
              <a:ea typeface="JetBrains Mono" panose="02000009000000000000" pitchFamily="49" charset="0"/>
              <a:cs typeface="JetBrains Mono" panose="02000009000000000000" pitchFamily="49" charset="0"/>
            </a:endParaRP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How do you validate your changes before they go into production?</a:t>
            </a:r>
          </a:p>
          <a:p>
            <a:pPr>
              <a:spcAft>
                <a:spcPts val="600"/>
              </a:spcAft>
            </a:pPr>
            <a:endParaRPr lang="en-US" sz="2200" dirty="0">
              <a:solidFill>
                <a:srgbClr val="1C304A"/>
              </a:solidFill>
              <a:ea typeface="JetBrains Mono" panose="02000009000000000000" pitchFamily="49" charset="0"/>
              <a:cs typeface="JetBrains Mono" panose="02000009000000000000" pitchFamily="49" charset="0"/>
            </a:endParaRPr>
          </a:p>
          <a:p>
            <a:pPr>
              <a:spcAft>
                <a:spcPts val="600"/>
              </a:spcAft>
            </a:pPr>
            <a:r>
              <a:rPr lang="en-US" sz="2200" dirty="0">
                <a:solidFill>
                  <a:srgbClr val="1C304A"/>
                </a:solidFill>
                <a:ea typeface="JetBrains Mono" panose="02000009000000000000" pitchFamily="49" charset="0"/>
                <a:cs typeface="JetBrains Mono" panose="02000009000000000000" pitchFamily="49" charset="0"/>
              </a:rPr>
              <a:t>What templating tools do you use in your company?</a:t>
            </a:r>
          </a:p>
        </p:txBody>
      </p:sp>
      <p:pic>
        <p:nvPicPr>
          <p:cNvPr id="1026" name="Picture 2" descr="Bell Curve Meme Template &amp; Meme Generator [FREE]">
            <a:extLst>
              <a:ext uri="{FF2B5EF4-FFF2-40B4-BE49-F238E27FC236}">
                <a16:creationId xmlns:a16="http://schemas.microsoft.com/office/drawing/2014/main" id="{D27C7E6E-7135-1554-90CE-6B951F4373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0"/>
          <a:stretch>
            <a:fillRect/>
          </a:stretch>
        </p:blipFill>
        <p:spPr bwMode="auto">
          <a:xfrm>
            <a:off x="6816436" y="3428999"/>
            <a:ext cx="5016074" cy="25007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E1EA59-684C-97C4-4BCC-D04B4F472958}"/>
              </a:ext>
            </a:extLst>
          </p:cNvPr>
          <p:cNvSpPr txBox="1"/>
          <p:nvPr/>
        </p:nvSpPr>
        <p:spPr>
          <a:xfrm>
            <a:off x="8078415" y="3131127"/>
            <a:ext cx="2575730" cy="699404"/>
          </a:xfrm>
          <a:prstGeom prst="rect">
            <a:avLst/>
          </a:prstGeom>
          <a:noFill/>
        </p:spPr>
        <p:txBody>
          <a:bodyPr wrap="squar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DK" sz="3600" b="1" dirty="0"/>
              <a:t>Crossplane</a:t>
            </a:r>
          </a:p>
        </p:txBody>
      </p:sp>
      <p:sp>
        <p:nvSpPr>
          <p:cNvPr id="9" name="TextBox 8">
            <a:extLst>
              <a:ext uri="{FF2B5EF4-FFF2-40B4-BE49-F238E27FC236}">
                <a16:creationId xmlns:a16="http://schemas.microsoft.com/office/drawing/2014/main" id="{8F6F8067-98A2-A31B-45E6-8C27E501671D}"/>
              </a:ext>
            </a:extLst>
          </p:cNvPr>
          <p:cNvSpPr txBox="1"/>
          <p:nvPr/>
        </p:nvSpPr>
        <p:spPr>
          <a:xfrm>
            <a:off x="6995174" y="4325118"/>
            <a:ext cx="1287865" cy="699404"/>
          </a:xfrm>
          <a:prstGeom prst="rect">
            <a:avLst/>
          </a:prstGeom>
          <a:noFill/>
        </p:spPr>
        <p:txBody>
          <a:bodyPr wrap="square" lIns="72000" tIns="72000" rIns="72000" bIns="72000"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DK" sz="3600" b="1" dirty="0"/>
              <a:t>Helm</a:t>
            </a:r>
          </a:p>
        </p:txBody>
      </p:sp>
      <p:sp>
        <p:nvSpPr>
          <p:cNvPr id="10" name="TextBox 9">
            <a:extLst>
              <a:ext uri="{FF2B5EF4-FFF2-40B4-BE49-F238E27FC236}">
                <a16:creationId xmlns:a16="http://schemas.microsoft.com/office/drawing/2014/main" id="{617F6473-41B1-EF75-FF71-CF1E81735E6D}"/>
              </a:ext>
            </a:extLst>
          </p:cNvPr>
          <p:cNvSpPr txBox="1"/>
          <p:nvPr/>
        </p:nvSpPr>
        <p:spPr>
          <a:xfrm>
            <a:off x="10431101" y="4075736"/>
            <a:ext cx="1287865" cy="699404"/>
          </a:xfrm>
          <a:prstGeom prst="rect">
            <a:avLst/>
          </a:prstGeom>
          <a:noFill/>
        </p:spPr>
        <p:txBody>
          <a:bodyPr wrap="square" lIns="72000" tIns="72000" rIns="72000" bIns="72000"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lang="en-DK" sz="3600" b="1" dirty="0"/>
              <a:t>Helm</a:t>
            </a:r>
          </a:p>
        </p:txBody>
      </p:sp>
    </p:spTree>
    <p:extLst>
      <p:ext uri="{BB962C8B-B14F-4D97-AF65-F5344CB8AC3E}">
        <p14:creationId xmlns:p14="http://schemas.microsoft.com/office/powerpoint/2010/main" val="215188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BE679-789A-F4F9-F5DE-51CB2CCAAFE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E13E4BC-1107-DD2A-DC9D-7A7897174A97}"/>
              </a:ext>
            </a:extLst>
          </p:cNvPr>
          <p:cNvPicPr>
            <a:picLocks noChangeAspect="1"/>
          </p:cNvPicPr>
          <p:nvPr/>
        </p:nvPicPr>
        <p:blipFill>
          <a:blip r:embed="rId2"/>
          <a:stretch>
            <a:fillRect/>
          </a:stretch>
        </p:blipFill>
        <p:spPr>
          <a:xfrm>
            <a:off x="1424629" y="872967"/>
            <a:ext cx="9342741" cy="5112065"/>
          </a:xfrm>
          <a:prstGeom prst="rect">
            <a:avLst/>
          </a:prstGeom>
        </p:spPr>
      </p:pic>
    </p:spTree>
    <p:extLst>
      <p:ext uri="{BB962C8B-B14F-4D97-AF65-F5344CB8AC3E}">
        <p14:creationId xmlns:p14="http://schemas.microsoft.com/office/powerpoint/2010/main" val="2186772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DF71252-C2E0-152F-99A0-D1900EE0413E}"/>
              </a:ext>
            </a:extLst>
          </p:cNvPr>
          <p:cNvSpPr txBox="1"/>
          <p:nvPr/>
        </p:nvSpPr>
        <p:spPr>
          <a:xfrm>
            <a:off x="215617" y="6413427"/>
            <a:ext cx="5770846" cy="246221"/>
          </a:xfrm>
          <a:prstGeom prst="rect">
            <a:avLst/>
          </a:prstGeom>
          <a:noFill/>
        </p:spPr>
        <p:txBody>
          <a:bodyPr wrap="square">
            <a:spAutoFit/>
          </a:bodyPr>
          <a:lstStyle/>
          <a:p>
            <a:pPr marL="0" indent="0">
              <a:buFont typeface="Octave Light" panose="02010404030201040203" pitchFamily="50" charset="0"/>
              <a:buNone/>
            </a:pPr>
            <a:r>
              <a:rPr lang="en-US" sz="1000" i="1" dirty="0">
                <a:solidFill>
                  <a:schemeClr val="bg1"/>
                </a:solidFill>
                <a:latin typeface="Octave Light" panose="02010404030201040203" pitchFamily="2" charset="77"/>
              </a:rPr>
              <a:t>Find more brand guidelines on </a:t>
            </a:r>
            <a:r>
              <a:rPr lang="en-US" sz="1000" i="1" u="sng" dirty="0">
                <a:solidFill>
                  <a:schemeClr val="bg1"/>
                </a:solidFill>
                <a:latin typeface="Octave Light" panose="02010404030201040203" pitchFamily="2" charset="77"/>
              </a:rPr>
              <a:t>https://</a:t>
            </a:r>
            <a:r>
              <a:rPr lang="en-US" sz="1000" i="1" u="sng" dirty="0" err="1">
                <a:solidFill>
                  <a:schemeClr val="bg1"/>
                </a:solidFill>
                <a:latin typeface="Octave Light" panose="02010404030201040203" pitchFamily="2" charset="77"/>
              </a:rPr>
              <a:t>brandcenter.egmont.com</a:t>
            </a:r>
            <a:r>
              <a:rPr lang="en-US" sz="1000" i="1" u="sng" dirty="0">
                <a:solidFill>
                  <a:schemeClr val="bg1"/>
                </a:solidFill>
                <a:latin typeface="Octave Light" panose="02010404030201040203" pitchFamily="2" charset="77"/>
              </a:rPr>
              <a:t>/</a:t>
            </a:r>
          </a:p>
        </p:txBody>
      </p:sp>
      <p:sp>
        <p:nvSpPr>
          <p:cNvPr id="9" name="Title 4">
            <a:extLst>
              <a:ext uri="{FF2B5EF4-FFF2-40B4-BE49-F238E27FC236}">
                <a16:creationId xmlns:a16="http://schemas.microsoft.com/office/drawing/2014/main" id="{990ABF49-C869-3803-D0CD-2D815CE00C38}"/>
              </a:ext>
            </a:extLst>
          </p:cNvPr>
          <p:cNvSpPr txBox="1">
            <a:spLocks/>
          </p:cNvSpPr>
          <p:nvPr/>
        </p:nvSpPr>
        <p:spPr>
          <a:xfrm>
            <a:off x="286799" y="289541"/>
            <a:ext cx="9884335" cy="2910859"/>
          </a:xfrm>
          <a:prstGeom prst="rect">
            <a:avLst/>
          </a:prstGeom>
        </p:spPr>
        <p:txBody>
          <a:bodyPr vert="horz" lIns="0" tIns="0" rIns="0" bIns="0" rtlCol="0" anchor="t">
            <a:noAutofit/>
          </a:bodyPr>
          <a:lstStyle>
            <a:lvl1pPr algn="l" defTabSz="914400" rtl="0" eaLnBrk="1" latinLnBrk="0" hangingPunct="1">
              <a:lnSpc>
                <a:spcPct val="85000"/>
              </a:lnSpc>
              <a:spcBef>
                <a:spcPct val="0"/>
              </a:spcBef>
              <a:buNone/>
              <a:defRPr sz="14000" kern="1200">
                <a:solidFill>
                  <a:schemeClr val="tx2"/>
                </a:solidFill>
                <a:latin typeface="+mj-lt"/>
                <a:ea typeface="+mj-ea"/>
                <a:cs typeface="+mj-cs"/>
              </a:defRPr>
            </a:lvl1pPr>
          </a:lstStyle>
          <a:p>
            <a:pPr>
              <a:tabLst>
                <a:tab pos="4214813" algn="l"/>
              </a:tabLst>
            </a:pPr>
            <a:r>
              <a:rPr lang="en-US" sz="8000" dirty="0">
                <a:solidFill>
                  <a:schemeClr val="bg1"/>
                </a:solidFill>
              </a:rPr>
              <a:t>Welcome to the Egmont presentation template!</a:t>
            </a:r>
          </a:p>
        </p:txBody>
      </p:sp>
      <p:sp>
        <p:nvSpPr>
          <p:cNvPr id="10" name="Content Placeholder 24">
            <a:extLst>
              <a:ext uri="{FF2B5EF4-FFF2-40B4-BE49-F238E27FC236}">
                <a16:creationId xmlns:a16="http://schemas.microsoft.com/office/drawing/2014/main" id="{2CBD4142-342D-3C53-60C3-A83270D18D60}"/>
              </a:ext>
            </a:extLst>
          </p:cNvPr>
          <p:cNvSpPr txBox="1">
            <a:spLocks/>
          </p:cNvSpPr>
          <p:nvPr/>
        </p:nvSpPr>
        <p:spPr>
          <a:xfrm>
            <a:off x="287338" y="4622104"/>
            <a:ext cx="7063721" cy="1615184"/>
          </a:xfrm>
          <a:prstGeom prst="rect">
            <a:avLst/>
          </a:prstGeom>
        </p:spPr>
        <p:txBody>
          <a:bodyPr/>
          <a:lstStyle>
            <a:lvl1pPr marL="216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1pPr>
            <a:lvl2pPr marL="432000" indent="-2159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2pPr>
            <a:lvl3pPr marL="648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3pPr>
            <a:lvl4pPr marL="864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4pPr>
            <a:lvl5pPr marL="1080000" indent="-216000" algn="l" defTabSz="914400" rtl="0" eaLnBrk="1" latinLnBrk="0" hangingPunct="1">
              <a:lnSpc>
                <a:spcPct val="100000"/>
              </a:lnSpc>
              <a:spcBef>
                <a:spcPts val="600"/>
              </a:spcBef>
              <a:spcAft>
                <a:spcPts val="0"/>
              </a:spcAft>
              <a:buFont typeface="Octave Light" panose="02010404030201040203" pitchFamily="50"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Octave Light" panose="02010404030201040203" pitchFamily="50" charset="0"/>
              <a:buNone/>
            </a:pPr>
            <a:endParaRPr lang="en-US" dirty="0">
              <a:solidFill>
                <a:schemeClr val="bg1"/>
              </a:solidFill>
            </a:endParaRPr>
          </a:p>
          <a:p>
            <a:pPr marL="0" indent="0">
              <a:buFont typeface="Octave Light" panose="02010404030201040203" pitchFamily="50" charset="0"/>
              <a:buNone/>
            </a:pPr>
            <a:endParaRPr lang="en-US" dirty="0">
              <a:solidFill>
                <a:schemeClr val="bg1"/>
              </a:solidFill>
            </a:endParaRPr>
          </a:p>
          <a:p>
            <a:pPr marL="0" indent="0">
              <a:buFont typeface="Octave Light" panose="02010404030201040203" pitchFamily="50" charset="0"/>
              <a:buNone/>
            </a:pPr>
            <a:r>
              <a:rPr lang="en-US" dirty="0">
                <a:solidFill>
                  <a:schemeClr val="bg1"/>
                </a:solidFill>
              </a:rPr>
              <a:t>This template is your go-to tool for creating on-brand presentations. The following slides in this deck provide guidelines as well as examples of how to use the template layouts. Enjoy!</a:t>
            </a:r>
          </a:p>
        </p:txBody>
      </p:sp>
    </p:spTree>
    <p:extLst>
      <p:ext uri="{BB962C8B-B14F-4D97-AF65-F5344CB8AC3E}">
        <p14:creationId xmlns:p14="http://schemas.microsoft.com/office/powerpoint/2010/main" val="1679388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D3CC3F-8C02-5B5D-90C2-C693D7409351}"/>
              </a:ext>
            </a:extLst>
          </p:cNvPr>
          <p:cNvSpPr/>
          <p:nvPr/>
        </p:nvSpPr>
        <p:spPr>
          <a:xfrm>
            <a:off x="6096000" y="0"/>
            <a:ext cx="6096000" cy="7018020"/>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1000" dirty="0" err="1">
              <a:solidFill>
                <a:schemeClr val="bg1"/>
              </a:solidFill>
            </a:endParaRPr>
          </a:p>
        </p:txBody>
      </p:sp>
      <p:sp>
        <p:nvSpPr>
          <p:cNvPr id="3" name="Title 2">
            <a:extLst>
              <a:ext uri="{FF2B5EF4-FFF2-40B4-BE49-F238E27FC236}">
                <a16:creationId xmlns:a16="http://schemas.microsoft.com/office/drawing/2014/main" id="{CCF48F7F-C418-A6B0-5125-F12DCD2E1DF9}"/>
              </a:ext>
            </a:extLst>
          </p:cNvPr>
          <p:cNvSpPr>
            <a:spLocks noGrp="1"/>
          </p:cNvSpPr>
          <p:nvPr>
            <p:ph type="title"/>
          </p:nvPr>
        </p:nvSpPr>
        <p:spPr>
          <a:xfrm>
            <a:off x="287337" y="287337"/>
            <a:ext cx="6018459" cy="1773238"/>
          </a:xfrm>
        </p:spPr>
        <p:txBody>
          <a:bodyPr/>
          <a:lstStyle/>
          <a:p>
            <a:r>
              <a:rPr lang="en-US" sz="5400" dirty="0">
                <a:solidFill>
                  <a:schemeClr val="tx1"/>
                </a:solidFill>
              </a:rPr>
              <a:t>Getting started </a:t>
            </a:r>
            <a:br>
              <a:rPr lang="en-US" sz="5400" dirty="0">
                <a:solidFill>
                  <a:schemeClr val="tx1"/>
                </a:solidFill>
              </a:rPr>
            </a:br>
            <a:r>
              <a:rPr lang="en-US" sz="5400" dirty="0">
                <a:solidFill>
                  <a:schemeClr val="tx1"/>
                </a:solidFill>
              </a:rPr>
              <a:t>with the template</a:t>
            </a:r>
          </a:p>
        </p:txBody>
      </p:sp>
      <p:sp>
        <p:nvSpPr>
          <p:cNvPr id="4" name="Content Placeholder 3">
            <a:extLst>
              <a:ext uri="{FF2B5EF4-FFF2-40B4-BE49-F238E27FC236}">
                <a16:creationId xmlns:a16="http://schemas.microsoft.com/office/drawing/2014/main" id="{081F0365-11F7-540E-E4B4-8220D089FB90}"/>
              </a:ext>
            </a:extLst>
          </p:cNvPr>
          <p:cNvSpPr>
            <a:spLocks noGrp="1"/>
          </p:cNvSpPr>
          <p:nvPr>
            <p:ph sz="quarter" idx="13"/>
          </p:nvPr>
        </p:nvSpPr>
        <p:spPr>
          <a:xfrm>
            <a:off x="287338" y="2923309"/>
            <a:ext cx="5627377" cy="3102453"/>
          </a:xfrm>
        </p:spPr>
        <p:txBody>
          <a:bodyPr/>
          <a:lstStyle/>
          <a:p>
            <a:pPr marL="0" indent="0">
              <a:buNone/>
            </a:pPr>
            <a:r>
              <a:rPr lang="en-US" dirty="0">
                <a:solidFill>
                  <a:schemeClr val="tx1"/>
                </a:solidFill>
              </a:rPr>
              <a:t>The template consists of a variety of layout options </a:t>
            </a:r>
            <a:br>
              <a:rPr lang="en-US" dirty="0">
                <a:solidFill>
                  <a:schemeClr val="tx1"/>
                </a:solidFill>
              </a:rPr>
            </a:br>
            <a:r>
              <a:rPr lang="en-US" dirty="0">
                <a:solidFill>
                  <a:schemeClr val="tx1"/>
                </a:solidFill>
              </a:rPr>
              <a:t>using </a:t>
            </a:r>
            <a:r>
              <a:rPr lang="en-US" dirty="0" err="1">
                <a:solidFill>
                  <a:schemeClr val="tx1"/>
                </a:solidFill>
              </a:rPr>
              <a:t>colour</a:t>
            </a:r>
            <a:r>
              <a:rPr lang="en-US" dirty="0">
                <a:solidFill>
                  <a:schemeClr val="tx1"/>
                </a:solidFill>
              </a:rPr>
              <a:t> themes and text styles aligned with the Egmont brand identity. </a:t>
            </a:r>
            <a:br>
              <a:rPr lang="en-US" dirty="0">
                <a:solidFill>
                  <a:schemeClr val="tx1"/>
                </a:solidFill>
              </a:rPr>
            </a:br>
            <a:endParaRPr lang="en-US" dirty="0">
              <a:solidFill>
                <a:schemeClr val="tx1"/>
              </a:solidFill>
            </a:endParaRPr>
          </a:p>
          <a:p>
            <a:pPr marL="0" indent="0">
              <a:buNone/>
            </a:pPr>
            <a:r>
              <a:rPr lang="en-US" dirty="0">
                <a:solidFill>
                  <a:schemeClr val="tx1"/>
                </a:solidFill>
              </a:rPr>
              <a:t>You can access all the ready-to-use template layouts</a:t>
            </a:r>
            <a:br>
              <a:rPr lang="en-US" dirty="0">
                <a:solidFill>
                  <a:schemeClr val="tx1"/>
                </a:solidFill>
              </a:rPr>
            </a:br>
            <a:r>
              <a:rPr lang="en-US" dirty="0">
                <a:solidFill>
                  <a:schemeClr val="tx1"/>
                </a:solidFill>
              </a:rPr>
              <a:t>in various </a:t>
            </a:r>
            <a:r>
              <a:rPr lang="en-US" dirty="0" err="1">
                <a:solidFill>
                  <a:schemeClr val="tx1"/>
                </a:solidFill>
              </a:rPr>
              <a:t>colour</a:t>
            </a:r>
            <a:r>
              <a:rPr lang="en-US" dirty="0">
                <a:solidFill>
                  <a:schemeClr val="tx1"/>
                </a:solidFill>
              </a:rPr>
              <a:t> themes via the </a:t>
            </a:r>
            <a:r>
              <a:rPr lang="en-US" i="1" dirty="0">
                <a:solidFill>
                  <a:schemeClr val="tx1"/>
                </a:solidFill>
                <a:latin typeface="Octave Light" panose="02010404030201040203" pitchFamily="2" charset="77"/>
              </a:rPr>
              <a:t>New Slide </a:t>
            </a:r>
            <a:r>
              <a:rPr lang="en-US" dirty="0">
                <a:solidFill>
                  <a:schemeClr val="tx1"/>
                </a:solidFill>
                <a:latin typeface="Octave Light" panose="02010404030201040203" pitchFamily="2" charset="77"/>
              </a:rPr>
              <a:t>or</a:t>
            </a:r>
            <a:r>
              <a:rPr lang="en-US" i="1" dirty="0">
                <a:solidFill>
                  <a:schemeClr val="tx1"/>
                </a:solidFill>
                <a:latin typeface="Octave Light" panose="02010404030201040203" pitchFamily="2" charset="77"/>
              </a:rPr>
              <a:t> </a:t>
            </a:r>
            <a:br>
              <a:rPr lang="en-US" i="1" dirty="0">
                <a:solidFill>
                  <a:schemeClr val="tx1"/>
                </a:solidFill>
                <a:latin typeface="Octave Light" panose="02010404030201040203" pitchFamily="2" charset="77"/>
              </a:rPr>
            </a:br>
            <a:r>
              <a:rPr lang="en-US" i="1" dirty="0">
                <a:solidFill>
                  <a:schemeClr val="tx1"/>
                </a:solidFill>
                <a:latin typeface="Octave Light" panose="02010404030201040203" pitchFamily="2" charset="77"/>
              </a:rPr>
              <a:t>Design </a:t>
            </a:r>
            <a:r>
              <a:rPr lang="en-US" dirty="0">
                <a:solidFill>
                  <a:schemeClr val="tx1"/>
                </a:solidFill>
                <a:latin typeface="Octave Light" panose="02010404030201040203" pitchFamily="2" charset="77"/>
              </a:rPr>
              <a:t>tab</a:t>
            </a:r>
            <a:r>
              <a:rPr lang="en-US" dirty="0">
                <a:solidFill>
                  <a:schemeClr val="tx1"/>
                </a:solidFill>
              </a:rPr>
              <a:t> in the </a:t>
            </a:r>
            <a:r>
              <a:rPr lang="en-US" i="1" dirty="0">
                <a:solidFill>
                  <a:schemeClr val="tx1"/>
                </a:solidFill>
                <a:latin typeface="Octave Light" panose="02010404030201040203" pitchFamily="2" charset="77"/>
              </a:rPr>
              <a:t>Home</a:t>
            </a:r>
            <a:r>
              <a:rPr lang="en-US" dirty="0">
                <a:solidFill>
                  <a:schemeClr val="tx1"/>
                </a:solidFill>
              </a:rPr>
              <a:t> menu. </a:t>
            </a:r>
          </a:p>
          <a:p>
            <a:endParaRPr lang="en-US" dirty="0"/>
          </a:p>
        </p:txBody>
      </p:sp>
      <p:sp>
        <p:nvSpPr>
          <p:cNvPr id="5" name="Text Placeholder 4">
            <a:extLst>
              <a:ext uri="{FF2B5EF4-FFF2-40B4-BE49-F238E27FC236}">
                <a16:creationId xmlns:a16="http://schemas.microsoft.com/office/drawing/2014/main" id="{2A71EE81-5483-213C-E7E0-2D013DBD33C9}"/>
              </a:ext>
            </a:extLst>
          </p:cNvPr>
          <p:cNvSpPr>
            <a:spLocks noGrp="1"/>
          </p:cNvSpPr>
          <p:nvPr>
            <p:ph type="body" sz="quarter" idx="15"/>
          </p:nvPr>
        </p:nvSpPr>
        <p:spPr/>
        <p:txBody>
          <a:bodyPr/>
          <a:lstStyle/>
          <a:p>
            <a:r>
              <a:rPr lang="en-US" sz="800" i="1" dirty="0">
                <a:solidFill>
                  <a:schemeClr val="tx1"/>
                </a:solidFill>
                <a:latin typeface="Octave Light" panose="02010404030201040203" pitchFamily="2" charset="77"/>
              </a:rPr>
              <a:t>Find more </a:t>
            </a:r>
            <a:r>
              <a:rPr lang="en-US" sz="800" i="1" dirty="0" err="1">
                <a:solidFill>
                  <a:schemeClr val="tx1"/>
                </a:solidFill>
                <a:latin typeface="Octave Light" panose="02010404030201040203" pitchFamily="2" charset="77"/>
              </a:rPr>
              <a:t>colour</a:t>
            </a:r>
            <a:r>
              <a:rPr lang="en-US" sz="800" i="1" dirty="0">
                <a:solidFill>
                  <a:schemeClr val="tx1"/>
                </a:solidFill>
                <a:latin typeface="Octave Light" panose="02010404030201040203" pitchFamily="2" charset="77"/>
              </a:rPr>
              <a:t> guidelines on </a:t>
            </a:r>
            <a:r>
              <a:rPr lang="en-US" sz="800" i="1" u="sng" dirty="0">
                <a:solidFill>
                  <a:schemeClr val="tx1"/>
                </a:solidFill>
                <a:latin typeface="Octave Light" panose="02010404030201040203" pitchFamily="2" charset="77"/>
              </a:rPr>
              <a:t>https://</a:t>
            </a:r>
            <a:r>
              <a:rPr lang="en-US" sz="800" i="1" u="sng" dirty="0" err="1">
                <a:solidFill>
                  <a:schemeClr val="tx1"/>
                </a:solidFill>
                <a:latin typeface="Octave Light" panose="02010404030201040203" pitchFamily="2" charset="77"/>
              </a:rPr>
              <a:t>brandcenter.egmont.com</a:t>
            </a:r>
            <a:r>
              <a:rPr lang="en-US" sz="800" i="1" u="sng" dirty="0">
                <a:solidFill>
                  <a:schemeClr val="tx1"/>
                </a:solidFill>
                <a:latin typeface="Octave Light" panose="02010404030201040203" pitchFamily="2" charset="77"/>
              </a:rPr>
              <a:t>/</a:t>
            </a:r>
            <a:r>
              <a:rPr lang="en-US" sz="800" i="1" u="sng" dirty="0" err="1">
                <a:solidFill>
                  <a:schemeClr val="tx1"/>
                </a:solidFill>
                <a:latin typeface="Octave Light" panose="02010404030201040203" pitchFamily="2" charset="77"/>
              </a:rPr>
              <a:t>colours</a:t>
            </a:r>
            <a:endParaRPr lang="en-US" sz="800" i="1" u="sng" dirty="0">
              <a:solidFill>
                <a:schemeClr val="tx1"/>
              </a:solidFill>
              <a:latin typeface="Octave Light" panose="02010404030201040203" pitchFamily="2" charset="77"/>
            </a:endParaRPr>
          </a:p>
        </p:txBody>
      </p:sp>
      <p:pic>
        <p:nvPicPr>
          <p:cNvPr id="6" name="Picture Placeholder 27">
            <a:extLst>
              <a:ext uri="{FF2B5EF4-FFF2-40B4-BE49-F238E27FC236}">
                <a16:creationId xmlns:a16="http://schemas.microsoft.com/office/drawing/2014/main" id="{04606F0B-477F-BAB2-A4D8-23CA26732D0A}"/>
              </a:ext>
            </a:extLst>
          </p:cNvPr>
          <p:cNvPicPr>
            <a:picLocks noChangeAspect="1"/>
          </p:cNvPicPr>
          <p:nvPr/>
        </p:nvPicPr>
        <p:blipFill>
          <a:blip r:embed="rId2"/>
          <a:srcRect l="96" r="96"/>
          <a:stretch/>
        </p:blipFill>
        <p:spPr>
          <a:xfrm>
            <a:off x="6366510" y="159707"/>
            <a:ext cx="5825490" cy="6553677"/>
          </a:xfrm>
          <a:prstGeom prst="rect">
            <a:avLst/>
          </a:prstGeom>
          <a:blipFill>
            <a:blip r:embed="rId3"/>
            <a:stretch>
              <a:fillRect/>
            </a:stretch>
          </a:blipFill>
        </p:spPr>
      </p:pic>
      <p:sp>
        <p:nvSpPr>
          <p:cNvPr id="9" name="Rectangle 8">
            <a:extLst>
              <a:ext uri="{FF2B5EF4-FFF2-40B4-BE49-F238E27FC236}">
                <a16:creationId xmlns:a16="http://schemas.microsoft.com/office/drawing/2014/main" id="{29CBB7E1-8137-5B01-4704-9E00C6B1F740}"/>
              </a:ext>
            </a:extLst>
          </p:cNvPr>
          <p:cNvSpPr/>
          <p:nvPr/>
        </p:nvSpPr>
        <p:spPr>
          <a:xfrm>
            <a:off x="6096000" y="3648074"/>
            <a:ext cx="6096000" cy="191041"/>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1000" dirty="0" err="1">
              <a:solidFill>
                <a:schemeClr val="bg1"/>
              </a:solidFill>
            </a:endParaRPr>
          </a:p>
        </p:txBody>
      </p:sp>
    </p:spTree>
    <p:extLst>
      <p:ext uri="{BB962C8B-B14F-4D97-AF65-F5344CB8AC3E}">
        <p14:creationId xmlns:p14="http://schemas.microsoft.com/office/powerpoint/2010/main" val="3661503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E417160-8D3D-8D14-82D8-5E577CAE5B5A}"/>
              </a:ext>
            </a:extLst>
          </p:cNvPr>
          <p:cNvSpPr/>
          <p:nvPr/>
        </p:nvSpPr>
        <p:spPr>
          <a:xfrm>
            <a:off x="6096000" y="0"/>
            <a:ext cx="6096000" cy="6858000"/>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1000" dirty="0" err="1">
              <a:solidFill>
                <a:schemeClr val="bg1"/>
              </a:solidFill>
            </a:endParaRPr>
          </a:p>
        </p:txBody>
      </p:sp>
      <p:sp>
        <p:nvSpPr>
          <p:cNvPr id="3" name="Title 2">
            <a:extLst>
              <a:ext uri="{FF2B5EF4-FFF2-40B4-BE49-F238E27FC236}">
                <a16:creationId xmlns:a16="http://schemas.microsoft.com/office/drawing/2014/main" id="{51146964-35B4-7D7B-7947-136FC7574180}"/>
              </a:ext>
            </a:extLst>
          </p:cNvPr>
          <p:cNvSpPr>
            <a:spLocks noGrp="1"/>
          </p:cNvSpPr>
          <p:nvPr>
            <p:ph type="title"/>
          </p:nvPr>
        </p:nvSpPr>
        <p:spPr/>
        <p:txBody>
          <a:bodyPr/>
          <a:lstStyle/>
          <a:p>
            <a:r>
              <a:rPr lang="en-US" dirty="0">
                <a:solidFill>
                  <a:schemeClr val="tx1"/>
                </a:solidFill>
              </a:rPr>
              <a:t>Layout guide</a:t>
            </a:r>
          </a:p>
        </p:txBody>
      </p:sp>
      <p:sp>
        <p:nvSpPr>
          <p:cNvPr id="4" name="Content Placeholder 3">
            <a:extLst>
              <a:ext uri="{FF2B5EF4-FFF2-40B4-BE49-F238E27FC236}">
                <a16:creationId xmlns:a16="http://schemas.microsoft.com/office/drawing/2014/main" id="{921838AD-A77F-92EB-CB3F-A6302D428601}"/>
              </a:ext>
            </a:extLst>
          </p:cNvPr>
          <p:cNvSpPr>
            <a:spLocks noGrp="1"/>
          </p:cNvSpPr>
          <p:nvPr>
            <p:ph sz="quarter" idx="13"/>
          </p:nvPr>
        </p:nvSpPr>
        <p:spPr>
          <a:xfrm>
            <a:off x="287338" y="2060575"/>
            <a:ext cx="5627377" cy="3965187"/>
          </a:xfrm>
        </p:spPr>
        <p:txBody>
          <a:bodyPr/>
          <a:lstStyle/>
          <a:p>
            <a:pPr marL="0" indent="0">
              <a:buNone/>
            </a:pPr>
            <a:r>
              <a:rPr lang="en-US" dirty="0">
                <a:solidFill>
                  <a:schemeClr val="tx1"/>
                </a:solidFill>
              </a:rPr>
              <a:t>This template provides a variety of slide layouts to help you create the presentation you need. In this deck, the layouts are filled out with examples to demonstrate how to use the text and image fields.</a:t>
            </a:r>
          </a:p>
          <a:p>
            <a:pPr marL="0" indent="0">
              <a:buNone/>
            </a:pPr>
            <a:r>
              <a:rPr lang="en-US" dirty="0">
                <a:solidFill>
                  <a:schemeClr val="tx1"/>
                </a:solidFill>
              </a:rPr>
              <a:t>The yellow </a:t>
            </a:r>
            <a:r>
              <a:rPr lang="en-US" i="1" dirty="0">
                <a:solidFill>
                  <a:schemeClr val="tx1"/>
                </a:solidFill>
              </a:rPr>
              <a:t>'Helpful Tips'</a:t>
            </a:r>
            <a:r>
              <a:rPr lang="en-US" dirty="0">
                <a:solidFill>
                  <a:schemeClr val="tx1"/>
                </a:solidFill>
              </a:rPr>
              <a:t> boxes are included to guide you. Be sure to delete them before </a:t>
            </a:r>
            <a:r>
              <a:rPr lang="en-US" dirty="0" err="1">
                <a:solidFill>
                  <a:schemeClr val="tx1"/>
                </a:solidFill>
              </a:rPr>
              <a:t>finalising</a:t>
            </a:r>
            <a:r>
              <a:rPr lang="en-US" dirty="0">
                <a:solidFill>
                  <a:schemeClr val="tx1"/>
                </a:solidFill>
              </a:rPr>
              <a:t> your presentation.</a:t>
            </a:r>
          </a:p>
          <a:p>
            <a:pPr marL="0" indent="0">
              <a:buNone/>
            </a:pPr>
            <a:r>
              <a:rPr lang="en-US" dirty="0">
                <a:solidFill>
                  <a:schemeClr val="tx1"/>
                </a:solidFill>
                <a:latin typeface="Octave Medium" panose="02010504030201040203" pitchFamily="2" charset="77"/>
              </a:rPr>
              <a:t>Some general helpful tips for layouts: </a:t>
            </a:r>
          </a:p>
          <a:p>
            <a:pPr>
              <a:buFontTx/>
              <a:buChar char="-"/>
            </a:pPr>
            <a:r>
              <a:rPr lang="en-US" dirty="0">
                <a:solidFill>
                  <a:schemeClr val="tx1"/>
                </a:solidFill>
                <a:latin typeface="Octave Medium" panose="02010504030201040203" pitchFamily="2" charset="77"/>
              </a:rPr>
              <a:t>Keep it simple! </a:t>
            </a:r>
            <a:r>
              <a:rPr lang="en-US" dirty="0">
                <a:solidFill>
                  <a:schemeClr val="tx1"/>
                </a:solidFill>
              </a:rPr>
              <a:t>Avoid overcrowding slides with too much text and too many images at once.</a:t>
            </a:r>
          </a:p>
          <a:p>
            <a:pPr>
              <a:buFontTx/>
              <a:buChar char="-"/>
            </a:pPr>
            <a:r>
              <a:rPr lang="en-US" dirty="0">
                <a:solidFill>
                  <a:schemeClr val="tx1"/>
                </a:solidFill>
                <a:latin typeface="Octave Medium" panose="02010504030201040203" pitchFamily="2" charset="77"/>
              </a:rPr>
              <a:t>Keep it short! </a:t>
            </a:r>
            <a:r>
              <a:rPr lang="en-US" dirty="0">
                <a:solidFill>
                  <a:schemeClr val="tx1"/>
                </a:solidFill>
              </a:rPr>
              <a:t>Use concise titles and avoid lengthy lines of text.</a:t>
            </a:r>
          </a:p>
          <a:p>
            <a:pPr>
              <a:buFontTx/>
              <a:buChar char="-"/>
            </a:pPr>
            <a:r>
              <a:rPr lang="en-US" dirty="0">
                <a:solidFill>
                  <a:schemeClr val="tx1"/>
                </a:solidFill>
                <a:latin typeface="Octave Medium" panose="02010504030201040203" pitchFamily="2" charset="77"/>
              </a:rPr>
              <a:t>Stick to the template presets! </a:t>
            </a:r>
            <a:r>
              <a:rPr lang="en-US" dirty="0">
                <a:solidFill>
                  <a:schemeClr val="tx1"/>
                </a:solidFill>
              </a:rPr>
              <a:t>Use the preset text sizes and avoid introducing additional text styles.</a:t>
            </a:r>
          </a:p>
        </p:txBody>
      </p:sp>
      <p:sp>
        <p:nvSpPr>
          <p:cNvPr id="5" name="Text Placeholder 4">
            <a:extLst>
              <a:ext uri="{FF2B5EF4-FFF2-40B4-BE49-F238E27FC236}">
                <a16:creationId xmlns:a16="http://schemas.microsoft.com/office/drawing/2014/main" id="{2E9B42DD-3E58-6091-28F4-D809C3E84432}"/>
              </a:ext>
            </a:extLst>
          </p:cNvPr>
          <p:cNvSpPr>
            <a:spLocks noGrp="1"/>
          </p:cNvSpPr>
          <p:nvPr>
            <p:ph type="body" sz="quarter" idx="15"/>
          </p:nvPr>
        </p:nvSpPr>
        <p:spPr/>
        <p:txBody>
          <a:bodyPr/>
          <a:lstStyle/>
          <a:p>
            <a:r>
              <a:rPr lang="en-US" sz="800" i="1" dirty="0">
                <a:solidFill>
                  <a:schemeClr val="tx1"/>
                </a:solidFill>
                <a:latin typeface="Octave Light" panose="02010404030201040203" pitchFamily="2" charset="77"/>
              </a:rPr>
              <a:t>Find more </a:t>
            </a:r>
            <a:r>
              <a:rPr lang="en-US" sz="800" i="1" dirty="0" err="1">
                <a:solidFill>
                  <a:schemeClr val="tx1"/>
                </a:solidFill>
                <a:latin typeface="Octave Light" panose="02010404030201040203" pitchFamily="2" charset="77"/>
              </a:rPr>
              <a:t>colour</a:t>
            </a:r>
            <a:r>
              <a:rPr lang="en-US" sz="800" i="1" dirty="0">
                <a:solidFill>
                  <a:schemeClr val="tx1"/>
                </a:solidFill>
                <a:latin typeface="Octave Light" panose="02010404030201040203" pitchFamily="2" charset="77"/>
              </a:rPr>
              <a:t> guidelines on </a:t>
            </a:r>
            <a:r>
              <a:rPr lang="en-US" sz="800" i="1" u="sng" dirty="0">
                <a:solidFill>
                  <a:schemeClr val="tx1"/>
                </a:solidFill>
                <a:latin typeface="Octave Light" panose="02010404030201040203" pitchFamily="2" charset="77"/>
              </a:rPr>
              <a:t>https://</a:t>
            </a:r>
            <a:r>
              <a:rPr lang="en-US" sz="800" i="1" u="sng" dirty="0" err="1">
                <a:solidFill>
                  <a:schemeClr val="tx1"/>
                </a:solidFill>
                <a:latin typeface="Octave Light" panose="02010404030201040203" pitchFamily="2" charset="77"/>
              </a:rPr>
              <a:t>brandcenter.egmont.com</a:t>
            </a:r>
            <a:r>
              <a:rPr lang="en-US" sz="800" i="1" u="sng" dirty="0">
                <a:solidFill>
                  <a:schemeClr val="tx1"/>
                </a:solidFill>
                <a:latin typeface="Octave Light" panose="02010404030201040203" pitchFamily="2" charset="77"/>
              </a:rPr>
              <a:t>/composition</a:t>
            </a:r>
          </a:p>
        </p:txBody>
      </p:sp>
      <p:sp>
        <p:nvSpPr>
          <p:cNvPr id="2" name="TextBox 1">
            <a:extLst>
              <a:ext uri="{FF2B5EF4-FFF2-40B4-BE49-F238E27FC236}">
                <a16:creationId xmlns:a16="http://schemas.microsoft.com/office/drawing/2014/main" id="{2D19F37A-DA63-71ED-B9BB-0E85D7896396}"/>
              </a:ext>
            </a:extLst>
          </p:cNvPr>
          <p:cNvSpPr txBox="1"/>
          <p:nvPr/>
        </p:nvSpPr>
        <p:spPr>
          <a:xfrm>
            <a:off x="10204704" y="7473696"/>
            <a:ext cx="145471" cy="299295"/>
          </a:xfrm>
          <a:prstGeom prst="rect">
            <a:avLst/>
          </a:prstGeom>
          <a:noFill/>
        </p:spPr>
        <p:txBody>
          <a:bodyPr wrap="non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endParaRPr lang="en-US" sz="1000" dirty="0">
              <a:solidFill>
                <a:schemeClr val="bg1"/>
              </a:solidFill>
            </a:endParaRPr>
          </a:p>
        </p:txBody>
      </p:sp>
      <p:pic>
        <p:nvPicPr>
          <p:cNvPr id="9" name="Picture 8" descr="A close-up of a blue background&#10;&#10;AI-generated content may be incorrect.">
            <a:extLst>
              <a:ext uri="{FF2B5EF4-FFF2-40B4-BE49-F238E27FC236}">
                <a16:creationId xmlns:a16="http://schemas.microsoft.com/office/drawing/2014/main" id="{7F5B9184-752C-B57B-9D44-6F98227D7F44}"/>
              </a:ext>
            </a:extLst>
          </p:cNvPr>
          <p:cNvPicPr>
            <a:picLocks noChangeAspect="1"/>
          </p:cNvPicPr>
          <p:nvPr/>
        </p:nvPicPr>
        <p:blipFill>
          <a:blip r:embed="rId3"/>
          <a:stretch>
            <a:fillRect/>
          </a:stretch>
        </p:blipFill>
        <p:spPr>
          <a:xfrm>
            <a:off x="6906410" y="2276475"/>
            <a:ext cx="4425577" cy="2489387"/>
          </a:xfrm>
          <a:prstGeom prst="rect">
            <a:avLst/>
          </a:prstGeom>
        </p:spPr>
      </p:pic>
      <p:cxnSp>
        <p:nvCxnSpPr>
          <p:cNvPr id="11" name="Straight Connector 10">
            <a:extLst>
              <a:ext uri="{FF2B5EF4-FFF2-40B4-BE49-F238E27FC236}">
                <a16:creationId xmlns:a16="http://schemas.microsoft.com/office/drawing/2014/main" id="{2FDA068A-1D81-A069-0C7C-165942EBE60B}"/>
              </a:ext>
            </a:extLst>
          </p:cNvPr>
          <p:cNvCxnSpPr>
            <a:cxnSpLocks/>
          </p:cNvCxnSpPr>
          <p:nvPr/>
        </p:nvCxnSpPr>
        <p:spPr>
          <a:xfrm>
            <a:off x="7012753" y="0"/>
            <a:ext cx="0" cy="70739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36E1E7-6A76-2F27-E11E-D74EFA606F0F}"/>
              </a:ext>
            </a:extLst>
          </p:cNvPr>
          <p:cNvCxnSpPr>
            <a:cxnSpLocks/>
          </p:cNvCxnSpPr>
          <p:nvPr/>
        </p:nvCxnSpPr>
        <p:spPr>
          <a:xfrm>
            <a:off x="11226075" y="-35297"/>
            <a:ext cx="0" cy="70739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3F0A233-AAD9-4727-4C6E-1229366093B1}"/>
              </a:ext>
            </a:extLst>
          </p:cNvPr>
          <p:cNvCxnSpPr>
            <a:cxnSpLocks/>
          </p:cNvCxnSpPr>
          <p:nvPr/>
        </p:nvCxnSpPr>
        <p:spPr>
          <a:xfrm>
            <a:off x="6096000" y="2363284"/>
            <a:ext cx="609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06E464-E2ED-6382-1251-66F8CE8B4795}"/>
              </a:ext>
            </a:extLst>
          </p:cNvPr>
          <p:cNvCxnSpPr>
            <a:cxnSpLocks/>
          </p:cNvCxnSpPr>
          <p:nvPr/>
        </p:nvCxnSpPr>
        <p:spPr>
          <a:xfrm>
            <a:off x="6096000" y="2959001"/>
            <a:ext cx="609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91D1272-1801-064E-D620-ADCCB5605498}"/>
              </a:ext>
            </a:extLst>
          </p:cNvPr>
          <p:cNvCxnSpPr>
            <a:cxnSpLocks/>
          </p:cNvCxnSpPr>
          <p:nvPr/>
        </p:nvCxnSpPr>
        <p:spPr>
          <a:xfrm>
            <a:off x="6096000" y="4534962"/>
            <a:ext cx="609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53222D-44A0-04E4-2CCB-5CF7119832FA}"/>
              </a:ext>
            </a:extLst>
          </p:cNvPr>
          <p:cNvCxnSpPr>
            <a:cxnSpLocks/>
          </p:cNvCxnSpPr>
          <p:nvPr/>
        </p:nvCxnSpPr>
        <p:spPr>
          <a:xfrm>
            <a:off x="6096000" y="4670429"/>
            <a:ext cx="609600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1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13AB08-9AC8-5B77-5A33-AA5B608CDBE5}"/>
              </a:ext>
            </a:extLst>
          </p:cNvPr>
          <p:cNvSpPr>
            <a:spLocks noGrp="1"/>
          </p:cNvSpPr>
          <p:nvPr>
            <p:ph type="title"/>
          </p:nvPr>
        </p:nvSpPr>
        <p:spPr/>
        <p:txBody>
          <a:bodyPr/>
          <a:lstStyle/>
          <a:p>
            <a:r>
              <a:rPr lang="en-US" dirty="0" err="1">
                <a:solidFill>
                  <a:schemeClr val="tx1"/>
                </a:solidFill>
              </a:rPr>
              <a:t>Colour</a:t>
            </a:r>
            <a:r>
              <a:rPr lang="en-US" dirty="0">
                <a:solidFill>
                  <a:schemeClr val="tx1"/>
                </a:solidFill>
              </a:rPr>
              <a:t> guide</a:t>
            </a:r>
          </a:p>
        </p:txBody>
      </p:sp>
      <p:sp>
        <p:nvSpPr>
          <p:cNvPr id="4" name="Content Placeholder 3">
            <a:extLst>
              <a:ext uri="{FF2B5EF4-FFF2-40B4-BE49-F238E27FC236}">
                <a16:creationId xmlns:a16="http://schemas.microsoft.com/office/drawing/2014/main" id="{A0BD220F-FA1E-0448-6E0A-13263C66AE27}"/>
              </a:ext>
            </a:extLst>
          </p:cNvPr>
          <p:cNvSpPr>
            <a:spLocks noGrp="1"/>
          </p:cNvSpPr>
          <p:nvPr>
            <p:ph sz="quarter" idx="13"/>
          </p:nvPr>
        </p:nvSpPr>
        <p:spPr>
          <a:xfrm>
            <a:off x="287338" y="3051810"/>
            <a:ext cx="5627377" cy="3185478"/>
          </a:xfrm>
        </p:spPr>
        <p:txBody>
          <a:bodyPr/>
          <a:lstStyle/>
          <a:p>
            <a:pPr marL="0" indent="0">
              <a:buFont typeface="Octave Light" panose="02010404030201040203" pitchFamily="50" charset="0"/>
              <a:buNone/>
            </a:pPr>
            <a:r>
              <a:rPr lang="en-US" dirty="0">
                <a:solidFill>
                  <a:schemeClr val="tx1"/>
                </a:solidFill>
              </a:rPr>
              <a:t>Our </a:t>
            </a:r>
            <a:r>
              <a:rPr lang="en-US" dirty="0" err="1">
                <a:solidFill>
                  <a:schemeClr val="tx1"/>
                </a:solidFill>
              </a:rPr>
              <a:t>colour</a:t>
            </a:r>
            <a:r>
              <a:rPr lang="en-US" dirty="0">
                <a:solidFill>
                  <a:schemeClr val="tx1"/>
                </a:solidFill>
              </a:rPr>
              <a:t> palette contains seven fixed </a:t>
            </a:r>
            <a:r>
              <a:rPr lang="en-US" dirty="0" err="1">
                <a:solidFill>
                  <a:schemeClr val="tx1"/>
                </a:solidFill>
              </a:rPr>
              <a:t>colour</a:t>
            </a:r>
            <a:r>
              <a:rPr lang="en-US" dirty="0">
                <a:solidFill>
                  <a:schemeClr val="tx1"/>
                </a:solidFill>
              </a:rPr>
              <a:t> pairs, each with a light and dark toned </a:t>
            </a:r>
            <a:r>
              <a:rPr lang="en-US" dirty="0" err="1">
                <a:solidFill>
                  <a:schemeClr val="tx1"/>
                </a:solidFill>
              </a:rPr>
              <a:t>colour</a:t>
            </a:r>
            <a:r>
              <a:rPr lang="en-US" dirty="0">
                <a:solidFill>
                  <a:schemeClr val="tx1"/>
                </a:solidFill>
              </a:rPr>
              <a:t> designed </a:t>
            </a:r>
            <a:br>
              <a:rPr lang="en-US" dirty="0">
                <a:solidFill>
                  <a:schemeClr val="tx1"/>
                </a:solidFill>
              </a:rPr>
            </a:br>
            <a:r>
              <a:rPr lang="en-US" dirty="0">
                <a:solidFill>
                  <a:schemeClr val="tx1"/>
                </a:solidFill>
              </a:rPr>
              <a:t>to be used interchangeably. The pairs are made to ensure legibility and to create a design system that is easy to work with. The </a:t>
            </a:r>
            <a:r>
              <a:rPr lang="en-US" dirty="0" err="1">
                <a:solidFill>
                  <a:schemeClr val="tx1"/>
                </a:solidFill>
              </a:rPr>
              <a:t>colours</a:t>
            </a:r>
            <a:r>
              <a:rPr lang="en-US" dirty="0">
                <a:solidFill>
                  <a:schemeClr val="tx1"/>
                </a:solidFill>
              </a:rPr>
              <a:t> should be used in the pairs shown here and never mixed.</a:t>
            </a:r>
          </a:p>
          <a:p>
            <a:pPr marL="0" indent="0">
              <a:buNone/>
            </a:pPr>
            <a:endParaRPr lang="en-US" dirty="0"/>
          </a:p>
        </p:txBody>
      </p:sp>
      <p:sp>
        <p:nvSpPr>
          <p:cNvPr id="5" name="Text Placeholder 4">
            <a:extLst>
              <a:ext uri="{FF2B5EF4-FFF2-40B4-BE49-F238E27FC236}">
                <a16:creationId xmlns:a16="http://schemas.microsoft.com/office/drawing/2014/main" id="{D784F42B-DE8F-590B-53C6-FD1E6FB74ECC}"/>
              </a:ext>
            </a:extLst>
          </p:cNvPr>
          <p:cNvSpPr>
            <a:spLocks noGrp="1"/>
          </p:cNvSpPr>
          <p:nvPr>
            <p:ph type="body" sz="quarter" idx="15"/>
          </p:nvPr>
        </p:nvSpPr>
        <p:spPr/>
        <p:txBody>
          <a:bodyPr/>
          <a:lstStyle/>
          <a:p>
            <a:r>
              <a:rPr lang="en-US" sz="800" i="1" dirty="0">
                <a:solidFill>
                  <a:schemeClr val="tx1"/>
                </a:solidFill>
                <a:latin typeface="Octave Light" panose="02010404030201040203" pitchFamily="2" charset="77"/>
              </a:rPr>
              <a:t>Find more </a:t>
            </a:r>
            <a:r>
              <a:rPr lang="en-US" sz="800" i="1" dirty="0" err="1">
                <a:solidFill>
                  <a:schemeClr val="tx1"/>
                </a:solidFill>
                <a:latin typeface="Octave Light" panose="02010404030201040203" pitchFamily="2" charset="77"/>
              </a:rPr>
              <a:t>colour</a:t>
            </a:r>
            <a:r>
              <a:rPr lang="en-US" sz="800" i="1" dirty="0">
                <a:solidFill>
                  <a:schemeClr val="tx1"/>
                </a:solidFill>
                <a:latin typeface="Octave Light" panose="02010404030201040203" pitchFamily="2" charset="77"/>
              </a:rPr>
              <a:t> guidelines on </a:t>
            </a:r>
            <a:r>
              <a:rPr lang="en-US" sz="800" i="1" u="sng" dirty="0">
                <a:solidFill>
                  <a:schemeClr val="tx1"/>
                </a:solidFill>
                <a:latin typeface="Octave Light" panose="02010404030201040203" pitchFamily="2" charset="77"/>
              </a:rPr>
              <a:t>https://</a:t>
            </a:r>
            <a:r>
              <a:rPr lang="en-US" sz="800" i="1" u="sng" dirty="0" err="1">
                <a:solidFill>
                  <a:schemeClr val="tx1"/>
                </a:solidFill>
                <a:latin typeface="Octave Light" panose="02010404030201040203" pitchFamily="2" charset="77"/>
              </a:rPr>
              <a:t>brandcenter.egmont.com</a:t>
            </a:r>
            <a:r>
              <a:rPr lang="en-US" sz="800" i="1" u="sng" dirty="0">
                <a:solidFill>
                  <a:schemeClr val="tx1"/>
                </a:solidFill>
                <a:latin typeface="Octave Light" panose="02010404030201040203" pitchFamily="2" charset="77"/>
              </a:rPr>
              <a:t>/</a:t>
            </a:r>
            <a:r>
              <a:rPr lang="en-US" sz="800" i="1" u="sng" dirty="0" err="1">
                <a:solidFill>
                  <a:schemeClr val="tx1"/>
                </a:solidFill>
                <a:latin typeface="Octave Light" panose="02010404030201040203" pitchFamily="2" charset="77"/>
              </a:rPr>
              <a:t>colours</a:t>
            </a:r>
            <a:endParaRPr lang="en-US" sz="800" i="1" u="sng" dirty="0">
              <a:solidFill>
                <a:schemeClr val="tx1"/>
              </a:solidFill>
              <a:latin typeface="Octave Light" panose="02010404030201040203" pitchFamily="2" charset="77"/>
            </a:endParaRPr>
          </a:p>
        </p:txBody>
      </p:sp>
      <p:grpSp>
        <p:nvGrpSpPr>
          <p:cNvPr id="39" name="Group 38">
            <a:extLst>
              <a:ext uri="{FF2B5EF4-FFF2-40B4-BE49-F238E27FC236}">
                <a16:creationId xmlns:a16="http://schemas.microsoft.com/office/drawing/2014/main" id="{B6404145-DD2F-4BD2-4AA5-A028755B7A22}"/>
              </a:ext>
            </a:extLst>
          </p:cNvPr>
          <p:cNvGrpSpPr/>
          <p:nvPr/>
        </p:nvGrpSpPr>
        <p:grpSpPr>
          <a:xfrm>
            <a:off x="6807995" y="1502852"/>
            <a:ext cx="4526546" cy="4143144"/>
            <a:chOff x="7149639" y="2005270"/>
            <a:chExt cx="3828631" cy="3504343"/>
          </a:xfrm>
        </p:grpSpPr>
        <p:sp>
          <p:nvSpPr>
            <p:cNvPr id="7" name="Text Box 4">
              <a:extLst>
                <a:ext uri="{FF2B5EF4-FFF2-40B4-BE49-F238E27FC236}">
                  <a16:creationId xmlns:a16="http://schemas.microsoft.com/office/drawing/2014/main" id="{4A65524C-CA8C-953A-C5FB-E6A1DD4F09C4}"/>
                </a:ext>
              </a:extLst>
            </p:cNvPr>
            <p:cNvSpPr txBox="1">
              <a:spLocks noChangeArrowheads="1"/>
            </p:cNvSpPr>
            <p:nvPr/>
          </p:nvSpPr>
          <p:spPr bwMode="auto">
            <a:xfrm>
              <a:off x="7149639" y="2110604"/>
              <a:ext cx="100560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900" b="0" i="0" u="none" strike="noStrike" kern="1200" cap="none" spc="0" normalizeH="0" baseline="0" noProof="1">
                  <a:ln>
                    <a:noFill/>
                  </a:ln>
                  <a:solidFill>
                    <a:schemeClr val="bg2"/>
                  </a:solidFill>
                  <a:effectLst/>
                  <a:uLnTx/>
                  <a:uFillTx/>
                  <a:latin typeface="Octave Medium" panose="02010604030201040203" pitchFamily="50" charset="0"/>
                  <a:ea typeface="Octave Medium" panose="02010604030201040203" pitchFamily="50" charset="0"/>
                  <a:cs typeface="Arial" charset="0"/>
                </a:rPr>
                <a:t>Egmont graph colours </a:t>
              </a:r>
              <a:r>
                <a:rPr lang="en-US" sz="900" kern="1200" noProof="1">
                  <a:solidFill>
                    <a:schemeClr val="bg2"/>
                  </a:solidFill>
                  <a:latin typeface="+mn-lt"/>
                  <a:ea typeface="+mn-ea"/>
                  <a:cs typeface="Arial" charset="0"/>
                </a:rPr>
                <a:t>are used automatically. </a:t>
              </a:r>
            </a:p>
          </p:txBody>
        </p:sp>
        <p:sp>
          <p:nvSpPr>
            <p:cNvPr id="8" name="Text Box 4">
              <a:extLst>
                <a:ext uri="{FF2B5EF4-FFF2-40B4-BE49-F238E27FC236}">
                  <a16:creationId xmlns:a16="http://schemas.microsoft.com/office/drawing/2014/main" id="{EE92C9A0-1A4F-85A7-D73A-EDCD400435F7}"/>
                </a:ext>
              </a:extLst>
            </p:cNvPr>
            <p:cNvSpPr txBox="1">
              <a:spLocks noChangeArrowheads="1"/>
            </p:cNvSpPr>
            <p:nvPr/>
          </p:nvSpPr>
          <p:spPr bwMode="auto">
            <a:xfrm>
              <a:off x="7149639" y="3538571"/>
              <a:ext cx="100560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kern="1200" dirty="0">
                  <a:solidFill>
                    <a:schemeClr val="bg2"/>
                  </a:solidFill>
                  <a:latin typeface="Octave Medium" panose="02010604030201040203" pitchFamily="50" charset="0"/>
                  <a:ea typeface="Octave Medium" panose="02010604030201040203" pitchFamily="50" charset="0"/>
                  <a:cs typeface="Arial" charset="0"/>
                </a:rPr>
                <a:t>Egmont Custom Brand </a:t>
              </a:r>
              <a:r>
                <a:rPr lang="en-US" sz="900" kern="1200" dirty="0" err="1">
                  <a:solidFill>
                    <a:schemeClr val="bg2"/>
                  </a:solidFill>
                  <a:latin typeface="Octave Medium" panose="02010604030201040203" pitchFamily="50" charset="0"/>
                  <a:ea typeface="Octave Medium" panose="02010604030201040203" pitchFamily="50" charset="0"/>
                  <a:cs typeface="Arial" charset="0"/>
                </a:rPr>
                <a:t>Colours</a:t>
              </a:r>
              <a:r>
                <a:rPr lang="en-US" sz="900" kern="1200" dirty="0">
                  <a:solidFill>
                    <a:schemeClr val="bg2"/>
                  </a:solidFill>
                  <a:latin typeface="+mn-lt"/>
                  <a:ea typeface="Octave Medium" panose="02010604030201040203" pitchFamily="50" charset="0"/>
                  <a:cs typeface="Arial" charset="0"/>
                </a:rPr>
                <a:t> can be used throughout the presentation. </a:t>
              </a:r>
              <a:endParaRPr lang="en-US" sz="900" kern="1200" dirty="0">
                <a:solidFill>
                  <a:schemeClr val="bg2"/>
                </a:solidFill>
                <a:latin typeface="+mn-lt"/>
                <a:ea typeface="+mn-ea"/>
                <a:cs typeface="Arial" charset="0"/>
              </a:endParaRPr>
            </a:p>
          </p:txBody>
        </p:sp>
        <p:sp>
          <p:nvSpPr>
            <p:cNvPr id="9" name="Text Box 4">
              <a:extLst>
                <a:ext uri="{FF2B5EF4-FFF2-40B4-BE49-F238E27FC236}">
                  <a16:creationId xmlns:a16="http://schemas.microsoft.com/office/drawing/2014/main" id="{D70CAA10-DDBA-5838-00AB-3F1ACAB17670}"/>
                </a:ext>
              </a:extLst>
            </p:cNvPr>
            <p:cNvSpPr txBox="1">
              <a:spLocks noChangeArrowheads="1"/>
            </p:cNvSpPr>
            <p:nvPr/>
          </p:nvSpPr>
          <p:spPr bwMode="auto">
            <a:xfrm>
              <a:off x="10230547" y="2840078"/>
              <a:ext cx="69739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kern="1200" dirty="0">
                  <a:solidFill>
                    <a:srgbClr val="FF5B51"/>
                  </a:solidFill>
                  <a:latin typeface="+mn-lt"/>
                  <a:ea typeface="+mn-ea"/>
                  <a:cs typeface="Arial" charset="0"/>
                </a:rPr>
                <a:t>Do not use PowerPoint tint </a:t>
              </a:r>
              <a:r>
                <a:rPr lang="en-US" sz="900" kern="1200" dirty="0" err="1">
                  <a:solidFill>
                    <a:srgbClr val="FF5B51"/>
                  </a:solidFill>
                  <a:latin typeface="+mn-lt"/>
                  <a:ea typeface="+mn-ea"/>
                  <a:cs typeface="Arial" charset="0"/>
                </a:rPr>
                <a:t>colours</a:t>
              </a:r>
              <a:endParaRPr lang="en-US" sz="900" kern="1200" noProof="1">
                <a:solidFill>
                  <a:srgbClr val="FF5B51"/>
                </a:solidFill>
                <a:latin typeface="+mn-lt"/>
                <a:ea typeface="+mn-ea"/>
                <a:cs typeface="Arial" charset="0"/>
              </a:endParaRPr>
            </a:p>
          </p:txBody>
        </p:sp>
        <p:sp>
          <p:nvSpPr>
            <p:cNvPr id="10" name="Text Box 4">
              <a:extLst>
                <a:ext uri="{FF2B5EF4-FFF2-40B4-BE49-F238E27FC236}">
                  <a16:creationId xmlns:a16="http://schemas.microsoft.com/office/drawing/2014/main" id="{6AF78D59-20BF-A017-9129-063AE64AA749}"/>
                </a:ext>
              </a:extLst>
            </p:cNvPr>
            <p:cNvSpPr txBox="1">
              <a:spLocks noChangeArrowheads="1"/>
            </p:cNvSpPr>
            <p:nvPr/>
          </p:nvSpPr>
          <p:spPr bwMode="auto">
            <a:xfrm>
              <a:off x="10226801" y="4955615"/>
              <a:ext cx="7514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kern="1200" dirty="0">
                  <a:solidFill>
                    <a:srgbClr val="FF5B51"/>
                  </a:solidFill>
                  <a:latin typeface="+mn-lt"/>
                  <a:ea typeface="+mn-ea"/>
                  <a:cs typeface="Arial" charset="0"/>
                </a:rPr>
                <a:t>Do not use PowerPoint Standard </a:t>
              </a:r>
              <a:r>
                <a:rPr lang="en-US" sz="900" kern="1200" dirty="0" err="1">
                  <a:solidFill>
                    <a:srgbClr val="FF5B51"/>
                  </a:solidFill>
                  <a:latin typeface="+mn-lt"/>
                  <a:ea typeface="+mn-ea"/>
                  <a:cs typeface="Arial" charset="0"/>
                </a:rPr>
                <a:t>colours</a:t>
              </a:r>
              <a:r>
                <a:rPr lang="en-US" sz="900" kern="1200" dirty="0">
                  <a:solidFill>
                    <a:srgbClr val="FF5B51"/>
                  </a:solidFill>
                  <a:latin typeface="+mn-lt"/>
                  <a:ea typeface="+mn-ea"/>
                  <a:cs typeface="Arial" charset="0"/>
                </a:rPr>
                <a:t>. </a:t>
              </a:r>
              <a:endParaRPr lang="en-US" sz="900" kern="1200" noProof="1">
                <a:solidFill>
                  <a:srgbClr val="FF5B51"/>
                </a:solidFill>
                <a:latin typeface="+mn-lt"/>
                <a:ea typeface="+mn-ea"/>
                <a:cs typeface="Arial" charset="0"/>
              </a:endParaRPr>
            </a:p>
          </p:txBody>
        </p:sp>
        <p:pic>
          <p:nvPicPr>
            <p:cNvPr id="11" name="Picture 10" descr="A screenshot of a color chart&#10;&#10;Description automatically generated">
              <a:extLst>
                <a:ext uri="{FF2B5EF4-FFF2-40B4-BE49-F238E27FC236}">
                  <a16:creationId xmlns:a16="http://schemas.microsoft.com/office/drawing/2014/main" id="{4E563F0C-7F10-3891-EF05-41E35B013F70}"/>
                </a:ext>
              </a:extLst>
            </p:cNvPr>
            <p:cNvPicPr>
              <a:picLocks noChangeAspect="1"/>
            </p:cNvPicPr>
            <p:nvPr/>
          </p:nvPicPr>
          <p:blipFill rotWithShape="1">
            <a:blip r:embed="rId3"/>
            <a:srcRect b="36520"/>
            <a:stretch/>
          </p:blipFill>
          <p:spPr>
            <a:xfrm>
              <a:off x="8295897" y="2005270"/>
              <a:ext cx="1823198" cy="3377325"/>
            </a:xfrm>
            <a:prstGeom prst="rect">
              <a:avLst/>
            </a:prstGeom>
            <a:ln>
              <a:noFill/>
            </a:ln>
          </p:spPr>
        </p:pic>
        <p:cxnSp>
          <p:nvCxnSpPr>
            <p:cNvPr id="12" name="Straight Connector 11">
              <a:extLst>
                <a:ext uri="{FF2B5EF4-FFF2-40B4-BE49-F238E27FC236}">
                  <a16:creationId xmlns:a16="http://schemas.microsoft.com/office/drawing/2014/main" id="{68C52AD9-C2A5-FE25-C304-E428B95E1AFD}"/>
                </a:ext>
              </a:extLst>
            </p:cNvPr>
            <p:cNvCxnSpPr>
              <a:cxnSpLocks/>
            </p:cNvCxnSpPr>
            <p:nvPr/>
          </p:nvCxnSpPr>
          <p:spPr>
            <a:xfrm flipV="1">
              <a:off x="8318061" y="5026162"/>
              <a:ext cx="1759307" cy="331464"/>
            </a:xfrm>
            <a:prstGeom prst="line">
              <a:avLst/>
            </a:prstGeom>
            <a:ln>
              <a:solidFill>
                <a:srgbClr val="1C304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FDF562-FEF2-A0FD-DB30-EC7F1ACF13A4}"/>
                </a:ext>
              </a:extLst>
            </p:cNvPr>
            <p:cNvCxnSpPr>
              <a:cxnSpLocks/>
            </p:cNvCxnSpPr>
            <p:nvPr/>
          </p:nvCxnSpPr>
          <p:spPr>
            <a:xfrm>
              <a:off x="8326560" y="5026162"/>
              <a:ext cx="1750808" cy="331463"/>
            </a:xfrm>
            <a:prstGeom prst="line">
              <a:avLst/>
            </a:prstGeom>
            <a:ln>
              <a:solidFill>
                <a:srgbClr val="1C30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FD2FB0-8362-7B2A-0A53-9E39F1D41D5C}"/>
                </a:ext>
              </a:extLst>
            </p:cNvPr>
            <p:cNvCxnSpPr>
              <a:cxnSpLocks/>
            </p:cNvCxnSpPr>
            <p:nvPr/>
          </p:nvCxnSpPr>
          <p:spPr>
            <a:xfrm flipV="1">
              <a:off x="8326490" y="2586764"/>
              <a:ext cx="1751087" cy="755943"/>
            </a:xfrm>
            <a:prstGeom prst="line">
              <a:avLst/>
            </a:prstGeom>
            <a:ln>
              <a:solidFill>
                <a:srgbClr val="1C304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071339-ECAB-82C8-8E63-205EF1D6032A}"/>
                </a:ext>
              </a:extLst>
            </p:cNvPr>
            <p:cNvCxnSpPr>
              <a:cxnSpLocks/>
            </p:cNvCxnSpPr>
            <p:nvPr/>
          </p:nvCxnSpPr>
          <p:spPr>
            <a:xfrm>
              <a:off x="8314746" y="2587681"/>
              <a:ext cx="1773932" cy="761082"/>
            </a:xfrm>
            <a:prstGeom prst="line">
              <a:avLst/>
            </a:prstGeom>
            <a:ln>
              <a:solidFill>
                <a:srgbClr val="1C304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300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Abstraction layers</a:t>
            </a:r>
          </a:p>
        </p:txBody>
      </p:sp>
      <p:sp>
        <p:nvSpPr>
          <p:cNvPr id="3" name="Text Placeholder 2">
            <a:extLst>
              <a:ext uri="{FF2B5EF4-FFF2-40B4-BE49-F238E27FC236}">
                <a16:creationId xmlns:a16="http://schemas.microsoft.com/office/drawing/2014/main" id="{89FD117D-F611-D894-CDD8-FD79DE50B706}"/>
              </a:ext>
            </a:extLst>
          </p:cNvPr>
          <p:cNvSpPr>
            <a:spLocks noGrp="1"/>
          </p:cNvSpPr>
          <p:nvPr>
            <p:ph type="body" idx="1"/>
          </p:nvPr>
        </p:nvSpPr>
        <p:spPr>
          <a:xfrm>
            <a:off x="9209537" y="5702173"/>
            <a:ext cx="1838241" cy="448601"/>
          </a:xfrm>
        </p:spPr>
        <p:txBody>
          <a:bodyPr/>
          <a:lstStyle/>
          <a:p>
            <a:r>
              <a:rPr lang="en-US" dirty="0"/>
              <a:t>Our Developers</a:t>
            </a:r>
          </a:p>
        </p:txBody>
      </p:sp>
      <p:pic>
        <p:nvPicPr>
          <p:cNvPr id="1030" name="Picture 6">
            <a:extLst>
              <a:ext uri="{FF2B5EF4-FFF2-40B4-BE49-F238E27FC236}">
                <a16:creationId xmlns:a16="http://schemas.microsoft.com/office/drawing/2014/main" id="{5EDD3B25-5B55-D314-53BC-52DADB94F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737" y="1558051"/>
            <a:ext cx="1474002" cy="14740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1DE273C-808F-CD22-7B9F-0FE2340EC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62" y="1348966"/>
            <a:ext cx="1892173" cy="18921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oogle Shape;298;p40">
            <a:extLst>
              <a:ext uri="{FF2B5EF4-FFF2-40B4-BE49-F238E27FC236}">
                <a16:creationId xmlns:a16="http://schemas.microsoft.com/office/drawing/2014/main" id="{C62F566F-1438-D48D-5197-22CF2CB39057}"/>
              </a:ext>
            </a:extLst>
          </p:cNvPr>
          <p:cNvGrpSpPr/>
          <p:nvPr/>
        </p:nvGrpSpPr>
        <p:grpSpPr>
          <a:xfrm>
            <a:off x="9017747" y="4061201"/>
            <a:ext cx="1737201" cy="1737201"/>
            <a:chOff x="6819575" y="2901275"/>
            <a:chExt cx="1737201" cy="1737201"/>
          </a:xfrm>
        </p:grpSpPr>
        <p:pic>
          <p:nvPicPr>
            <p:cNvPr id="9" name="Google Shape;299;p40" title="Nerd Icon.png">
              <a:extLst>
                <a:ext uri="{FF2B5EF4-FFF2-40B4-BE49-F238E27FC236}">
                  <a16:creationId xmlns:a16="http://schemas.microsoft.com/office/drawing/2014/main" id="{0CC3FA86-0690-970B-490C-F662AD8BDFC2}"/>
                </a:ext>
              </a:extLst>
            </p:cNvPr>
            <p:cNvPicPr preferRelativeResize="0"/>
            <p:nvPr/>
          </p:nvPicPr>
          <p:blipFill>
            <a:blip r:embed="rId4">
              <a:alphaModFix/>
            </a:blip>
            <a:stretch>
              <a:fillRect/>
            </a:stretch>
          </p:blipFill>
          <p:spPr>
            <a:xfrm>
              <a:off x="6819575" y="2901275"/>
              <a:ext cx="1737201" cy="1737201"/>
            </a:xfrm>
            <a:prstGeom prst="rect">
              <a:avLst/>
            </a:prstGeom>
            <a:noFill/>
            <a:ln>
              <a:noFill/>
            </a:ln>
          </p:spPr>
        </p:pic>
        <p:pic>
          <p:nvPicPr>
            <p:cNvPr id="14" name="Google Shape;300;p40" title="kubernetes-stacked-black copy.png">
              <a:extLst>
                <a:ext uri="{FF2B5EF4-FFF2-40B4-BE49-F238E27FC236}">
                  <a16:creationId xmlns:a16="http://schemas.microsoft.com/office/drawing/2014/main" id="{89791EE0-3184-7FAA-5C4A-58F700BD1326}"/>
                </a:ext>
              </a:extLst>
            </p:cNvPr>
            <p:cNvPicPr preferRelativeResize="0"/>
            <p:nvPr/>
          </p:nvPicPr>
          <p:blipFill>
            <a:blip r:embed="rId5">
              <a:alphaModFix/>
            </a:blip>
            <a:stretch>
              <a:fillRect/>
            </a:stretch>
          </p:blipFill>
          <p:spPr>
            <a:xfrm>
              <a:off x="7249922" y="3702204"/>
              <a:ext cx="387601" cy="374979"/>
            </a:xfrm>
            <a:prstGeom prst="rect">
              <a:avLst/>
            </a:prstGeom>
            <a:noFill/>
            <a:ln>
              <a:noFill/>
            </a:ln>
          </p:spPr>
        </p:pic>
        <p:pic>
          <p:nvPicPr>
            <p:cNvPr id="15" name="Google Shape;301;p40" title="kubernetes-stacked-black copy.png">
              <a:extLst>
                <a:ext uri="{FF2B5EF4-FFF2-40B4-BE49-F238E27FC236}">
                  <a16:creationId xmlns:a16="http://schemas.microsoft.com/office/drawing/2014/main" id="{EC3DD6E3-9DBF-A642-FFE7-5996A9D768B5}"/>
                </a:ext>
              </a:extLst>
            </p:cNvPr>
            <p:cNvPicPr preferRelativeResize="0"/>
            <p:nvPr/>
          </p:nvPicPr>
          <p:blipFill>
            <a:blip r:embed="rId5">
              <a:alphaModFix/>
            </a:blip>
            <a:stretch>
              <a:fillRect/>
            </a:stretch>
          </p:blipFill>
          <p:spPr>
            <a:xfrm>
              <a:off x="7736686" y="3702204"/>
              <a:ext cx="387601" cy="374979"/>
            </a:xfrm>
            <a:prstGeom prst="rect">
              <a:avLst/>
            </a:prstGeom>
            <a:noFill/>
            <a:ln>
              <a:noFill/>
            </a:ln>
          </p:spPr>
        </p:pic>
      </p:grpSp>
      <p:pic>
        <p:nvPicPr>
          <p:cNvPr id="4" name="Picture 6">
            <a:extLst>
              <a:ext uri="{FF2B5EF4-FFF2-40B4-BE49-F238E27FC236}">
                <a16:creationId xmlns:a16="http://schemas.microsoft.com/office/drawing/2014/main" id="{69EF4DFD-88AB-E0C7-738F-52C951D2C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758" y="4277188"/>
            <a:ext cx="1474002" cy="14740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9F0840B-E869-4B63-2104-98A65CF0CCB0}"/>
              </a:ext>
            </a:extLst>
          </p:cNvPr>
          <p:cNvCxnSpPr/>
          <p:nvPr/>
        </p:nvCxnSpPr>
        <p:spPr>
          <a:xfrm>
            <a:off x="1203158" y="3810000"/>
            <a:ext cx="9629277"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B527371-3B7C-08BD-BB0C-F172FC7EAFB9}"/>
              </a:ext>
            </a:extLst>
          </p:cNvPr>
          <p:cNvCxnSpPr>
            <a:cxnSpLocks/>
          </p:cNvCxnSpPr>
          <p:nvPr/>
        </p:nvCxnSpPr>
        <p:spPr>
          <a:xfrm>
            <a:off x="4146885" y="1632918"/>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7EBEBB-506D-20BC-D5E5-CC8A1DB3D019}"/>
              </a:ext>
            </a:extLst>
          </p:cNvPr>
          <p:cNvCxnSpPr>
            <a:cxnSpLocks/>
          </p:cNvCxnSpPr>
          <p:nvPr/>
        </p:nvCxnSpPr>
        <p:spPr>
          <a:xfrm>
            <a:off x="4555959" y="1600834"/>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D6A5149-74D5-5294-4B46-5EBFC2C839F5}"/>
              </a:ext>
            </a:extLst>
          </p:cNvPr>
          <p:cNvCxnSpPr>
            <a:cxnSpLocks/>
          </p:cNvCxnSpPr>
          <p:nvPr/>
        </p:nvCxnSpPr>
        <p:spPr>
          <a:xfrm>
            <a:off x="5101390" y="1600834"/>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94E0F7-5B02-ADEE-8E32-B41E12D19584}"/>
              </a:ext>
            </a:extLst>
          </p:cNvPr>
          <p:cNvCxnSpPr>
            <a:cxnSpLocks/>
          </p:cNvCxnSpPr>
          <p:nvPr/>
        </p:nvCxnSpPr>
        <p:spPr>
          <a:xfrm>
            <a:off x="5702969" y="1592813"/>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99D79F-7426-B8B8-BA2B-86F8924A33D0}"/>
              </a:ext>
            </a:extLst>
          </p:cNvPr>
          <p:cNvCxnSpPr>
            <a:cxnSpLocks/>
          </p:cNvCxnSpPr>
          <p:nvPr/>
        </p:nvCxnSpPr>
        <p:spPr>
          <a:xfrm>
            <a:off x="6152148" y="1536665"/>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92707E-898D-8D1E-7F55-8FE27410A67C}"/>
              </a:ext>
            </a:extLst>
          </p:cNvPr>
          <p:cNvCxnSpPr>
            <a:cxnSpLocks/>
          </p:cNvCxnSpPr>
          <p:nvPr/>
        </p:nvCxnSpPr>
        <p:spPr>
          <a:xfrm>
            <a:off x="6665495" y="1544686"/>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50ECB6-B1A3-84EF-A49D-93421B8F9E19}"/>
              </a:ext>
            </a:extLst>
          </p:cNvPr>
          <p:cNvCxnSpPr>
            <a:cxnSpLocks/>
          </p:cNvCxnSpPr>
          <p:nvPr/>
        </p:nvCxnSpPr>
        <p:spPr>
          <a:xfrm>
            <a:off x="6986338" y="1512602"/>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D63B2F-05F6-CA50-CD5F-423934A0F2F7}"/>
              </a:ext>
            </a:extLst>
          </p:cNvPr>
          <p:cNvCxnSpPr>
            <a:cxnSpLocks/>
          </p:cNvCxnSpPr>
          <p:nvPr/>
        </p:nvCxnSpPr>
        <p:spPr>
          <a:xfrm>
            <a:off x="7395411" y="1504581"/>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0764DC-1483-FC5E-9F36-A4CBF0F6ADD6}"/>
              </a:ext>
            </a:extLst>
          </p:cNvPr>
          <p:cNvCxnSpPr>
            <a:cxnSpLocks/>
          </p:cNvCxnSpPr>
          <p:nvPr/>
        </p:nvCxnSpPr>
        <p:spPr>
          <a:xfrm>
            <a:off x="7780422" y="1496560"/>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CDDF63A-3098-FF82-C0CB-1EC9E1B1B9F2}"/>
              </a:ext>
            </a:extLst>
          </p:cNvPr>
          <p:cNvCxnSpPr>
            <a:cxnSpLocks/>
          </p:cNvCxnSpPr>
          <p:nvPr/>
        </p:nvCxnSpPr>
        <p:spPr>
          <a:xfrm>
            <a:off x="8109285" y="1496560"/>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68E380-FD95-F2BE-E157-55A07CCB3A28}"/>
              </a:ext>
            </a:extLst>
          </p:cNvPr>
          <p:cNvCxnSpPr>
            <a:cxnSpLocks/>
          </p:cNvCxnSpPr>
          <p:nvPr/>
        </p:nvCxnSpPr>
        <p:spPr>
          <a:xfrm>
            <a:off x="8518359" y="1504581"/>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D3386F-C459-6F5D-8B1F-B9EAA8D2556D}"/>
              </a:ext>
            </a:extLst>
          </p:cNvPr>
          <p:cNvCxnSpPr>
            <a:cxnSpLocks/>
          </p:cNvCxnSpPr>
          <p:nvPr/>
        </p:nvCxnSpPr>
        <p:spPr>
          <a:xfrm>
            <a:off x="6047875" y="4180466"/>
            <a:ext cx="0" cy="1608221"/>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8" name="Text Placeholder 2">
            <a:extLst>
              <a:ext uri="{FF2B5EF4-FFF2-40B4-BE49-F238E27FC236}">
                <a16:creationId xmlns:a16="http://schemas.microsoft.com/office/drawing/2014/main" id="{B39BF8C2-ABED-9F99-9045-55259C04D8E1}"/>
              </a:ext>
            </a:extLst>
          </p:cNvPr>
          <p:cNvSpPr txBox="1">
            <a:spLocks/>
          </p:cNvSpPr>
          <p:nvPr/>
        </p:nvSpPr>
        <p:spPr>
          <a:xfrm>
            <a:off x="9105263" y="3071268"/>
            <a:ext cx="1838241" cy="448601"/>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Our Developers</a:t>
            </a:r>
          </a:p>
        </p:txBody>
      </p:sp>
      <p:pic>
        <p:nvPicPr>
          <p:cNvPr id="40" name="Graphic 39" descr="Cmd Terminal with solid fill">
            <a:extLst>
              <a:ext uri="{FF2B5EF4-FFF2-40B4-BE49-F238E27FC236}">
                <a16:creationId xmlns:a16="http://schemas.microsoft.com/office/drawing/2014/main" id="{FA334927-B200-736C-56F5-6127A3ABE5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4804" y="4584508"/>
            <a:ext cx="1284733" cy="1284733"/>
          </a:xfrm>
          <a:prstGeom prst="rect">
            <a:avLst/>
          </a:prstGeom>
        </p:spPr>
      </p:pic>
      <p:sp>
        <p:nvSpPr>
          <p:cNvPr id="47" name="Text Placeholder 2">
            <a:extLst>
              <a:ext uri="{FF2B5EF4-FFF2-40B4-BE49-F238E27FC236}">
                <a16:creationId xmlns:a16="http://schemas.microsoft.com/office/drawing/2014/main" id="{0AF92F3D-4245-29AA-47D9-AEA927A0B81C}"/>
              </a:ext>
            </a:extLst>
          </p:cNvPr>
          <p:cNvSpPr txBox="1">
            <a:spLocks/>
          </p:cNvSpPr>
          <p:nvPr/>
        </p:nvSpPr>
        <p:spPr>
          <a:xfrm>
            <a:off x="8121366" y="5582720"/>
            <a:ext cx="1122339" cy="336940"/>
          </a:xfrm>
          <a:prstGeom prst="rect">
            <a:avLst/>
          </a:prstGeom>
        </p:spPr>
        <p:txBody>
          <a:bodyPr vert="horz" lIns="0" tIns="0" rIns="0" bIns="0" rtlCol="0" anchor="b">
            <a:noAutofit/>
          </a:bodyPr>
          <a:lstStyle>
            <a:lvl1pPr marL="0" indent="0" algn="l" defTabSz="914400" rtl="0" eaLnBrk="1" latinLnBrk="0" hangingPunct="1">
              <a:lnSpc>
                <a:spcPct val="85000"/>
              </a:lnSpc>
              <a:spcBef>
                <a:spcPts val="0"/>
              </a:spcBef>
              <a:spcAft>
                <a:spcPts val="0"/>
              </a:spcAft>
              <a:buFont typeface="Octave Light" panose="02010404030201040203" pitchFamily="50" charset="0"/>
              <a:buNone/>
              <a:defRPr sz="1800" kern="1200">
                <a:solidFill>
                  <a:srgbClr val="1C304A"/>
                </a:solidFill>
                <a:latin typeface="+mn-lt"/>
                <a:ea typeface="+mn-ea"/>
                <a:cs typeface="+mn-cs"/>
              </a:defRPr>
            </a:lvl1pPr>
            <a:lvl2pPr marL="457200" indent="0" algn="l" defTabSz="914400" rtl="0" eaLnBrk="1" latinLnBrk="0" hangingPunct="1">
              <a:lnSpc>
                <a:spcPct val="100000"/>
              </a:lnSpc>
              <a:spcBef>
                <a:spcPts val="600"/>
              </a:spcBef>
              <a:spcAft>
                <a:spcPts val="0"/>
              </a:spcAft>
              <a:buFont typeface="Octave Light" panose="02010404030201040203" pitchFamily="50"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600"/>
              </a:spcBef>
              <a:spcAft>
                <a:spcPts val="0"/>
              </a:spcAft>
              <a:buFont typeface="Octave Light" panose="02010404030201040203" pitchFamily="50"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600"/>
              </a:spcBef>
              <a:spcAft>
                <a:spcPts val="0"/>
              </a:spcAft>
              <a:buFont typeface="Octave Light" panose="02010404030201040203" pitchFamily="50"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err="1">
                <a:latin typeface="JetBrains Mono" panose="02000009000000000000" pitchFamily="49" charset="0"/>
                <a:ea typeface="JetBrains Mono" panose="02000009000000000000" pitchFamily="49" charset="0"/>
                <a:cs typeface="JetBrains Mono" panose="02000009000000000000" pitchFamily="49" charset="0"/>
              </a:rPr>
              <a:t>kubectl</a:t>
            </a:r>
            <a:endParaRPr lang="en-US" dirty="0">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874557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01E4-50F8-A6B8-A58E-F300611A236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872775-C6D5-D754-C6D7-91AEF2CD492F}"/>
              </a:ext>
            </a:extLst>
          </p:cNvPr>
          <p:cNvSpPr/>
          <p:nvPr/>
        </p:nvSpPr>
        <p:spPr>
          <a:xfrm>
            <a:off x="6096000" y="0"/>
            <a:ext cx="6096000" cy="6858000"/>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1000" dirty="0" err="1">
              <a:solidFill>
                <a:schemeClr val="bg1"/>
              </a:solidFill>
            </a:endParaRPr>
          </a:p>
        </p:txBody>
      </p:sp>
      <p:pic>
        <p:nvPicPr>
          <p:cNvPr id="6" name="Picture Placeholder 27">
            <a:extLst>
              <a:ext uri="{FF2B5EF4-FFF2-40B4-BE49-F238E27FC236}">
                <a16:creationId xmlns:a16="http://schemas.microsoft.com/office/drawing/2014/main" id="{5033FEBC-BCA1-9858-D57E-A0BF7AFE7C23}"/>
              </a:ext>
            </a:extLst>
          </p:cNvPr>
          <p:cNvPicPr>
            <a:picLocks noChangeAspect="1"/>
          </p:cNvPicPr>
          <p:nvPr/>
        </p:nvPicPr>
        <p:blipFill>
          <a:blip r:embed="rId2"/>
          <a:srcRect/>
          <a:stretch/>
        </p:blipFill>
        <p:spPr>
          <a:xfrm>
            <a:off x="6247718" y="0"/>
            <a:ext cx="5803854" cy="6858000"/>
          </a:xfrm>
          <a:prstGeom prst="rect">
            <a:avLst/>
          </a:prstGeom>
        </p:spPr>
      </p:pic>
      <p:sp>
        <p:nvSpPr>
          <p:cNvPr id="3" name="Title 2">
            <a:extLst>
              <a:ext uri="{FF2B5EF4-FFF2-40B4-BE49-F238E27FC236}">
                <a16:creationId xmlns:a16="http://schemas.microsoft.com/office/drawing/2014/main" id="{4789079F-119D-1DBD-8B56-D66B2B4CA38A}"/>
              </a:ext>
            </a:extLst>
          </p:cNvPr>
          <p:cNvSpPr>
            <a:spLocks noGrp="1"/>
          </p:cNvSpPr>
          <p:nvPr>
            <p:ph type="title"/>
          </p:nvPr>
        </p:nvSpPr>
        <p:spPr/>
        <p:txBody>
          <a:bodyPr/>
          <a:lstStyle/>
          <a:p>
            <a:r>
              <a:rPr lang="en-US" dirty="0" err="1">
                <a:solidFill>
                  <a:schemeClr val="tx1"/>
                </a:solidFill>
              </a:rPr>
              <a:t>Colour</a:t>
            </a:r>
            <a:r>
              <a:rPr lang="en-US" dirty="0">
                <a:solidFill>
                  <a:schemeClr val="tx1"/>
                </a:solidFill>
              </a:rPr>
              <a:t> guide</a:t>
            </a:r>
          </a:p>
        </p:txBody>
      </p:sp>
      <p:sp>
        <p:nvSpPr>
          <p:cNvPr id="4" name="Content Placeholder 3">
            <a:extLst>
              <a:ext uri="{FF2B5EF4-FFF2-40B4-BE49-F238E27FC236}">
                <a16:creationId xmlns:a16="http://schemas.microsoft.com/office/drawing/2014/main" id="{B9B7EF6C-1DE0-7FD2-D5ED-8BB78529F5A0}"/>
              </a:ext>
            </a:extLst>
          </p:cNvPr>
          <p:cNvSpPr>
            <a:spLocks noGrp="1"/>
          </p:cNvSpPr>
          <p:nvPr>
            <p:ph sz="quarter" idx="13"/>
          </p:nvPr>
        </p:nvSpPr>
        <p:spPr>
          <a:xfrm>
            <a:off x="287338" y="2060575"/>
            <a:ext cx="5627377" cy="3965187"/>
          </a:xfrm>
        </p:spPr>
        <p:txBody>
          <a:bodyPr/>
          <a:lstStyle/>
          <a:p>
            <a:pPr marL="0" indent="0">
              <a:buNone/>
            </a:pPr>
            <a:r>
              <a:rPr lang="en-US" dirty="0">
                <a:solidFill>
                  <a:schemeClr val="tx1"/>
                </a:solidFill>
              </a:rPr>
              <a:t>The Egmont brand offers seven </a:t>
            </a:r>
            <a:r>
              <a:rPr lang="en-US" dirty="0" err="1">
                <a:solidFill>
                  <a:schemeClr val="tx1"/>
                </a:solidFill>
              </a:rPr>
              <a:t>colour</a:t>
            </a:r>
            <a:r>
              <a:rPr lang="en-US" dirty="0">
                <a:solidFill>
                  <a:schemeClr val="tx1"/>
                </a:solidFill>
              </a:rPr>
              <a:t> themes to </a:t>
            </a:r>
            <a:br>
              <a:rPr lang="en-US" dirty="0">
                <a:solidFill>
                  <a:schemeClr val="tx1"/>
                </a:solidFill>
              </a:rPr>
            </a:br>
            <a:r>
              <a:rPr lang="en-US" dirty="0">
                <a:solidFill>
                  <a:schemeClr val="tx1"/>
                </a:solidFill>
              </a:rPr>
              <a:t>choose from, all of which are available in this template. You can access them through the </a:t>
            </a:r>
            <a:r>
              <a:rPr lang="en-US" i="1" dirty="0">
                <a:solidFill>
                  <a:schemeClr val="tx1"/>
                </a:solidFill>
              </a:rPr>
              <a:t>Design</a:t>
            </a:r>
            <a:r>
              <a:rPr lang="en-US" dirty="0">
                <a:solidFill>
                  <a:schemeClr val="tx1"/>
                </a:solidFill>
              </a:rPr>
              <a:t> option or under </a:t>
            </a:r>
            <a:r>
              <a:rPr lang="en-US" i="1" dirty="0">
                <a:solidFill>
                  <a:schemeClr val="tx1"/>
                </a:solidFill>
              </a:rPr>
              <a:t>New Slide </a:t>
            </a:r>
            <a:r>
              <a:rPr lang="en-US" dirty="0">
                <a:solidFill>
                  <a:schemeClr val="tx1"/>
                </a:solidFill>
              </a:rPr>
              <a:t>in the </a:t>
            </a:r>
            <a:r>
              <a:rPr lang="en-US" i="1" dirty="0">
                <a:solidFill>
                  <a:schemeClr val="tx1"/>
                </a:solidFill>
              </a:rPr>
              <a:t>Home</a:t>
            </a:r>
            <a:r>
              <a:rPr lang="en-US" dirty="0">
                <a:solidFill>
                  <a:schemeClr val="tx1"/>
                </a:solidFill>
              </a:rPr>
              <a:t> menu (read more about </a:t>
            </a:r>
            <a:r>
              <a:rPr lang="en-US" dirty="0" err="1">
                <a:solidFill>
                  <a:schemeClr val="tx1"/>
                </a:solidFill>
              </a:rPr>
              <a:t>colours</a:t>
            </a:r>
            <a:r>
              <a:rPr lang="en-US" dirty="0">
                <a:solidFill>
                  <a:schemeClr val="tx1"/>
                </a:solidFill>
              </a:rPr>
              <a:t> on page 4).</a:t>
            </a:r>
          </a:p>
          <a:p>
            <a:pPr marL="0" indent="0">
              <a:buNone/>
            </a:pPr>
            <a:endParaRPr lang="en-US" dirty="0">
              <a:solidFill>
                <a:schemeClr val="tx1"/>
              </a:solidFill>
            </a:endParaRPr>
          </a:p>
          <a:p>
            <a:pPr marL="0" indent="0">
              <a:buNone/>
            </a:pPr>
            <a:r>
              <a:rPr lang="en-US" dirty="0">
                <a:solidFill>
                  <a:schemeClr val="tx1"/>
                </a:solidFill>
                <a:latin typeface="Octave Medium" panose="02010504030201040203" pitchFamily="2" charset="77"/>
              </a:rPr>
              <a:t>The most important rule: stick to one </a:t>
            </a:r>
            <a:r>
              <a:rPr lang="en-US" dirty="0" err="1">
                <a:solidFill>
                  <a:schemeClr val="tx1"/>
                </a:solidFill>
                <a:latin typeface="Octave Medium" panose="02010504030201040203" pitchFamily="2" charset="77"/>
              </a:rPr>
              <a:t>colour</a:t>
            </a:r>
            <a:r>
              <a:rPr lang="en-US" dirty="0">
                <a:solidFill>
                  <a:schemeClr val="tx1"/>
                </a:solidFill>
                <a:latin typeface="Octave Medium" panose="02010504030201040203" pitchFamily="2" charset="77"/>
              </a:rPr>
              <a:t> </a:t>
            </a:r>
            <a:br>
              <a:rPr lang="en-US" dirty="0">
                <a:solidFill>
                  <a:schemeClr val="tx1"/>
                </a:solidFill>
                <a:latin typeface="Octave Medium" panose="02010504030201040203" pitchFamily="2" charset="77"/>
              </a:rPr>
            </a:br>
            <a:r>
              <a:rPr lang="en-US" dirty="0">
                <a:solidFill>
                  <a:schemeClr val="tx1"/>
                </a:solidFill>
                <a:latin typeface="Octave Medium" panose="02010504030201040203" pitchFamily="2" charset="77"/>
              </a:rPr>
              <a:t>theme throughout your entire presentation!</a:t>
            </a:r>
            <a:r>
              <a:rPr lang="en-US" dirty="0">
                <a:solidFill>
                  <a:schemeClr val="tx1"/>
                </a:solidFill>
              </a:rPr>
              <a:t> </a:t>
            </a:r>
          </a:p>
          <a:p>
            <a:pPr marL="0" indent="0">
              <a:buNone/>
            </a:pPr>
            <a:r>
              <a:rPr lang="en-US" dirty="0">
                <a:solidFill>
                  <a:schemeClr val="tx1"/>
                </a:solidFill>
              </a:rPr>
              <a:t>For example, if you choose the Cobalt/White theme, ensure all slides use the same Cobalt/White theme consistently.</a:t>
            </a:r>
            <a:br>
              <a:rPr lang="en-US" dirty="0">
                <a:solidFill>
                  <a:schemeClr val="tx1"/>
                </a:solidFill>
              </a:rPr>
            </a:br>
            <a:endParaRPr lang="en-US" dirty="0">
              <a:solidFill>
                <a:schemeClr val="tx1"/>
              </a:solidFill>
            </a:endParaRPr>
          </a:p>
          <a:p>
            <a:pPr marL="0" indent="0">
              <a:buNone/>
            </a:pPr>
            <a:r>
              <a:rPr lang="en-US" dirty="0">
                <a:solidFill>
                  <a:schemeClr val="tx1"/>
                </a:solidFill>
              </a:rPr>
              <a:t>All </a:t>
            </a:r>
            <a:r>
              <a:rPr lang="en-US" dirty="0" err="1">
                <a:solidFill>
                  <a:schemeClr val="tx1"/>
                </a:solidFill>
              </a:rPr>
              <a:t>colour</a:t>
            </a:r>
            <a:r>
              <a:rPr lang="en-US" dirty="0">
                <a:solidFill>
                  <a:schemeClr val="tx1"/>
                </a:solidFill>
              </a:rPr>
              <a:t> themes also provide the option of a blank white background with a </a:t>
            </a:r>
            <a:r>
              <a:rPr lang="en-US" dirty="0" err="1">
                <a:solidFill>
                  <a:schemeClr val="tx1"/>
                </a:solidFill>
              </a:rPr>
              <a:t>coloured</a:t>
            </a:r>
            <a:r>
              <a:rPr lang="en-US" dirty="0">
                <a:solidFill>
                  <a:schemeClr val="tx1"/>
                </a:solidFill>
              </a:rPr>
              <a:t> logo and payoff. </a:t>
            </a:r>
          </a:p>
          <a:p>
            <a:pPr marL="0" indent="0">
              <a:buNone/>
            </a:pPr>
            <a:endParaRPr lang="en-US" dirty="0"/>
          </a:p>
        </p:txBody>
      </p:sp>
      <p:sp>
        <p:nvSpPr>
          <p:cNvPr id="5" name="Text Placeholder 4">
            <a:extLst>
              <a:ext uri="{FF2B5EF4-FFF2-40B4-BE49-F238E27FC236}">
                <a16:creationId xmlns:a16="http://schemas.microsoft.com/office/drawing/2014/main" id="{03985594-32AD-AE70-32EA-1B77E6F5BEBA}"/>
              </a:ext>
            </a:extLst>
          </p:cNvPr>
          <p:cNvSpPr>
            <a:spLocks noGrp="1"/>
          </p:cNvSpPr>
          <p:nvPr>
            <p:ph type="body" sz="quarter" idx="15"/>
          </p:nvPr>
        </p:nvSpPr>
        <p:spPr/>
        <p:txBody>
          <a:bodyPr/>
          <a:lstStyle/>
          <a:p>
            <a:r>
              <a:rPr lang="en-US" sz="800" i="1" dirty="0">
                <a:solidFill>
                  <a:schemeClr val="tx1"/>
                </a:solidFill>
                <a:latin typeface="Octave Light" panose="02010404030201040203" pitchFamily="2" charset="77"/>
              </a:rPr>
              <a:t>Find more </a:t>
            </a:r>
            <a:r>
              <a:rPr lang="en-US" sz="800" i="1" dirty="0" err="1">
                <a:solidFill>
                  <a:schemeClr val="tx1"/>
                </a:solidFill>
                <a:latin typeface="Octave Light" panose="02010404030201040203" pitchFamily="2" charset="77"/>
              </a:rPr>
              <a:t>colour</a:t>
            </a:r>
            <a:r>
              <a:rPr lang="en-US" sz="800" i="1" dirty="0">
                <a:solidFill>
                  <a:schemeClr val="tx1"/>
                </a:solidFill>
                <a:latin typeface="Octave Light" panose="02010404030201040203" pitchFamily="2" charset="77"/>
              </a:rPr>
              <a:t> guidelines on </a:t>
            </a:r>
            <a:r>
              <a:rPr lang="en-US" sz="800" i="1" u="sng" dirty="0">
                <a:solidFill>
                  <a:schemeClr val="tx1"/>
                </a:solidFill>
                <a:latin typeface="Octave Light" panose="02010404030201040203" pitchFamily="2" charset="77"/>
              </a:rPr>
              <a:t>https://</a:t>
            </a:r>
            <a:r>
              <a:rPr lang="en-US" sz="800" i="1" u="sng" dirty="0" err="1">
                <a:solidFill>
                  <a:schemeClr val="tx1"/>
                </a:solidFill>
                <a:latin typeface="Octave Light" panose="02010404030201040203" pitchFamily="2" charset="77"/>
              </a:rPr>
              <a:t>brandcenter.egmont.com</a:t>
            </a:r>
            <a:r>
              <a:rPr lang="en-US" sz="800" i="1" u="sng" dirty="0">
                <a:solidFill>
                  <a:schemeClr val="tx1"/>
                </a:solidFill>
                <a:latin typeface="Octave Light" panose="02010404030201040203" pitchFamily="2" charset="77"/>
              </a:rPr>
              <a:t>/</a:t>
            </a:r>
            <a:r>
              <a:rPr lang="en-US" sz="800" i="1" u="sng" dirty="0" err="1">
                <a:solidFill>
                  <a:schemeClr val="tx1"/>
                </a:solidFill>
                <a:latin typeface="Octave Light" panose="02010404030201040203" pitchFamily="2" charset="77"/>
              </a:rPr>
              <a:t>colours</a:t>
            </a:r>
            <a:endParaRPr lang="en-US" sz="800" i="1" u="sng" dirty="0">
              <a:solidFill>
                <a:schemeClr val="tx1"/>
              </a:solidFill>
              <a:latin typeface="Octave Light" panose="02010404030201040203" pitchFamily="2" charset="77"/>
            </a:endParaRPr>
          </a:p>
        </p:txBody>
      </p:sp>
    </p:spTree>
    <p:extLst>
      <p:ext uri="{BB962C8B-B14F-4D97-AF65-F5344CB8AC3E}">
        <p14:creationId xmlns:p14="http://schemas.microsoft.com/office/powerpoint/2010/main" val="3211704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B965A-9A4A-6A4E-6DED-48291271A7C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7D9E26-E5F2-67C9-383E-FDF336607513}"/>
              </a:ext>
            </a:extLst>
          </p:cNvPr>
          <p:cNvSpPr>
            <a:spLocks noGrp="1"/>
          </p:cNvSpPr>
          <p:nvPr>
            <p:ph type="title"/>
          </p:nvPr>
        </p:nvSpPr>
        <p:spPr/>
        <p:txBody>
          <a:bodyPr/>
          <a:lstStyle/>
          <a:p>
            <a:r>
              <a:rPr lang="en-US" dirty="0">
                <a:solidFill>
                  <a:schemeClr val="tx1"/>
                </a:solidFill>
              </a:rPr>
              <a:t>Image guide</a:t>
            </a:r>
          </a:p>
        </p:txBody>
      </p:sp>
      <p:sp>
        <p:nvSpPr>
          <p:cNvPr id="4" name="Content Placeholder 3">
            <a:extLst>
              <a:ext uri="{FF2B5EF4-FFF2-40B4-BE49-F238E27FC236}">
                <a16:creationId xmlns:a16="http://schemas.microsoft.com/office/drawing/2014/main" id="{A58D9887-5171-32D4-7B60-ED5D8B34D44E}"/>
              </a:ext>
            </a:extLst>
          </p:cNvPr>
          <p:cNvSpPr>
            <a:spLocks noGrp="1"/>
          </p:cNvSpPr>
          <p:nvPr>
            <p:ph sz="quarter" idx="13"/>
          </p:nvPr>
        </p:nvSpPr>
        <p:spPr>
          <a:xfrm>
            <a:off x="287338" y="2276475"/>
            <a:ext cx="5627377" cy="3960813"/>
          </a:xfrm>
        </p:spPr>
        <p:txBody>
          <a:bodyPr/>
          <a:lstStyle/>
          <a:p>
            <a:pPr marL="0" indent="0">
              <a:buNone/>
            </a:pPr>
            <a:r>
              <a:rPr lang="en-US" b="0" i="0" u="none" strike="noStrike" dirty="0">
                <a:solidFill>
                  <a:srgbClr val="000000"/>
                </a:solidFill>
                <a:effectLst/>
              </a:rPr>
              <a:t>Using images in your presentation can enhances </a:t>
            </a:r>
            <a:br>
              <a:rPr lang="en-US" b="0" i="0" u="none" strike="noStrike" dirty="0">
                <a:solidFill>
                  <a:srgbClr val="000000"/>
                </a:solidFill>
                <a:effectLst/>
              </a:rPr>
            </a:br>
            <a:r>
              <a:rPr lang="en-US" b="0" i="0" u="none" strike="noStrike" dirty="0">
                <a:solidFill>
                  <a:srgbClr val="000000"/>
                </a:solidFill>
                <a:effectLst/>
              </a:rPr>
              <a:t>your presentation's visual impact and engagement. </a:t>
            </a:r>
            <a:br>
              <a:rPr lang="en-US" b="0" i="0" u="none" strike="noStrike" dirty="0">
                <a:solidFill>
                  <a:srgbClr val="000000"/>
                </a:solidFill>
                <a:effectLst/>
              </a:rPr>
            </a:br>
            <a:r>
              <a:rPr lang="en-US" b="0" i="0" u="none" strike="noStrike" dirty="0">
                <a:solidFill>
                  <a:srgbClr val="000000"/>
                </a:solidFill>
                <a:effectLst/>
              </a:rPr>
              <a:t>This approach helps break up text-heavy slides, making your presentation more enjoyable and easier to follow.</a:t>
            </a:r>
          </a:p>
          <a:p>
            <a:pPr marL="0" indent="0">
              <a:buNone/>
            </a:pPr>
            <a:br>
              <a:rPr lang="en-US" b="0" i="0" u="none" strike="noStrike" dirty="0">
                <a:solidFill>
                  <a:srgbClr val="000000"/>
                </a:solidFill>
                <a:effectLst/>
              </a:rPr>
            </a:br>
            <a:r>
              <a:rPr lang="en-US" b="0" i="0" u="none" strike="noStrike" dirty="0">
                <a:solidFill>
                  <a:srgbClr val="000000"/>
                </a:solidFill>
                <a:effectLst/>
              </a:rPr>
              <a:t>Choose relevant images that support your content </a:t>
            </a:r>
            <a:br>
              <a:rPr lang="en-US" b="0" i="0" u="none" strike="noStrike" dirty="0">
                <a:solidFill>
                  <a:srgbClr val="000000"/>
                </a:solidFill>
                <a:effectLst/>
              </a:rPr>
            </a:br>
            <a:r>
              <a:rPr lang="en-US" b="0" i="0" u="none" strike="noStrike" dirty="0">
                <a:solidFill>
                  <a:srgbClr val="000000"/>
                </a:solidFill>
                <a:effectLst/>
              </a:rPr>
              <a:t>and ensure they are high quality. </a:t>
            </a:r>
            <a:br>
              <a:rPr lang="en-US" b="0" i="0" u="none" strike="noStrike" dirty="0">
                <a:solidFill>
                  <a:srgbClr val="000000"/>
                </a:solidFill>
                <a:effectLst/>
              </a:rPr>
            </a:br>
            <a:br>
              <a:rPr lang="en-US" b="0" i="0" u="none" strike="noStrike" dirty="0">
                <a:solidFill>
                  <a:srgbClr val="000000"/>
                </a:solidFill>
                <a:effectLst/>
              </a:rPr>
            </a:br>
            <a:r>
              <a:rPr lang="en-US" b="0" i="0" u="none" strike="noStrike" dirty="0">
                <a:solidFill>
                  <a:srgbClr val="000000"/>
                </a:solidFill>
                <a:effectLst/>
              </a:rPr>
              <a:t>We've included example photos on the slides to demonstrate how the slides can look. </a:t>
            </a:r>
            <a:r>
              <a:rPr lang="en-US" b="1" i="1" dirty="0">
                <a:solidFill>
                  <a:srgbClr val="000000"/>
                </a:solidFill>
              </a:rPr>
              <a:t>You can </a:t>
            </a:r>
            <a:br>
              <a:rPr lang="en-US" b="1" i="1" dirty="0">
                <a:solidFill>
                  <a:srgbClr val="000000"/>
                </a:solidFill>
              </a:rPr>
            </a:br>
            <a:r>
              <a:rPr lang="en-US" b="1" i="1" dirty="0">
                <a:solidFill>
                  <a:srgbClr val="000000"/>
                </a:solidFill>
              </a:rPr>
              <a:t>change the image</a:t>
            </a:r>
            <a:r>
              <a:rPr lang="en-US" dirty="0">
                <a:solidFill>
                  <a:srgbClr val="000000"/>
                </a:solidFill>
              </a:rPr>
              <a:t> by </a:t>
            </a:r>
            <a:r>
              <a:rPr lang="en-US" b="1" i="1" dirty="0">
                <a:solidFill>
                  <a:srgbClr val="000000"/>
                </a:solidFill>
              </a:rPr>
              <a:t>clicking on the icon </a:t>
            </a:r>
            <a:r>
              <a:rPr lang="en-US" dirty="0">
                <a:solidFill>
                  <a:srgbClr val="000000"/>
                </a:solidFill>
              </a:rPr>
              <a:t>on the placeholder image.</a:t>
            </a:r>
            <a:endParaRPr lang="en-US" dirty="0"/>
          </a:p>
        </p:txBody>
      </p:sp>
      <p:sp>
        <p:nvSpPr>
          <p:cNvPr id="5" name="Text Placeholder 4">
            <a:extLst>
              <a:ext uri="{FF2B5EF4-FFF2-40B4-BE49-F238E27FC236}">
                <a16:creationId xmlns:a16="http://schemas.microsoft.com/office/drawing/2014/main" id="{FDC7D925-DAB1-D0C3-36E7-29F8271CF853}"/>
              </a:ext>
            </a:extLst>
          </p:cNvPr>
          <p:cNvSpPr>
            <a:spLocks noGrp="1"/>
          </p:cNvSpPr>
          <p:nvPr>
            <p:ph type="body" sz="quarter" idx="15"/>
          </p:nvPr>
        </p:nvSpPr>
        <p:spPr/>
        <p:txBody>
          <a:bodyPr/>
          <a:lstStyle/>
          <a:p>
            <a:r>
              <a:rPr lang="en-US" sz="800" i="1" dirty="0">
                <a:solidFill>
                  <a:schemeClr val="tx1"/>
                </a:solidFill>
                <a:latin typeface="Octave Light" panose="02010404030201040203" pitchFamily="2" charset="77"/>
              </a:rPr>
              <a:t>Find more icon guidelines on </a:t>
            </a:r>
            <a:r>
              <a:rPr lang="en-US" sz="800" i="1" u="sng" dirty="0">
                <a:solidFill>
                  <a:schemeClr val="tx1"/>
                </a:solidFill>
                <a:latin typeface="Octave Light" panose="02010404030201040203" pitchFamily="2" charset="77"/>
              </a:rPr>
              <a:t>https://</a:t>
            </a:r>
            <a:r>
              <a:rPr lang="en-US" sz="800" i="1" u="sng" dirty="0" err="1">
                <a:solidFill>
                  <a:schemeClr val="tx1"/>
                </a:solidFill>
                <a:latin typeface="Octave Light" panose="02010404030201040203" pitchFamily="2" charset="77"/>
              </a:rPr>
              <a:t>brandcenter.egmont.com</a:t>
            </a:r>
            <a:r>
              <a:rPr lang="en-US" sz="800" i="1" u="sng" dirty="0">
                <a:solidFill>
                  <a:schemeClr val="tx1"/>
                </a:solidFill>
                <a:latin typeface="Octave Light" panose="02010404030201040203" pitchFamily="2" charset="77"/>
              </a:rPr>
              <a:t>/imagery</a:t>
            </a:r>
          </a:p>
        </p:txBody>
      </p:sp>
      <p:sp>
        <p:nvSpPr>
          <p:cNvPr id="10" name="Rectangle 9">
            <a:extLst>
              <a:ext uri="{FF2B5EF4-FFF2-40B4-BE49-F238E27FC236}">
                <a16:creationId xmlns:a16="http://schemas.microsoft.com/office/drawing/2014/main" id="{9905F07A-5482-1CA3-DE3E-794A4809D889}"/>
              </a:ext>
            </a:extLst>
          </p:cNvPr>
          <p:cNvSpPr/>
          <p:nvPr/>
        </p:nvSpPr>
        <p:spPr>
          <a:xfrm>
            <a:off x="6096000" y="0"/>
            <a:ext cx="6096000" cy="6858000"/>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1000" dirty="0" err="1">
              <a:solidFill>
                <a:schemeClr val="bg1"/>
              </a:solidFill>
            </a:endParaRPr>
          </a:p>
        </p:txBody>
      </p:sp>
      <p:pic>
        <p:nvPicPr>
          <p:cNvPr id="11" name="Picture Placeholder 27">
            <a:extLst>
              <a:ext uri="{FF2B5EF4-FFF2-40B4-BE49-F238E27FC236}">
                <a16:creationId xmlns:a16="http://schemas.microsoft.com/office/drawing/2014/main" id="{AE0687CB-22F7-A1D0-D94E-CF15AAF7BF48}"/>
              </a:ext>
            </a:extLst>
          </p:cNvPr>
          <p:cNvPicPr>
            <a:picLocks noChangeAspect="1"/>
          </p:cNvPicPr>
          <p:nvPr/>
        </p:nvPicPr>
        <p:blipFill>
          <a:blip r:embed="rId2"/>
          <a:srcRect/>
          <a:stretch/>
        </p:blipFill>
        <p:spPr>
          <a:xfrm>
            <a:off x="6428994" y="171450"/>
            <a:ext cx="5439791" cy="6686550"/>
          </a:xfrm>
          <a:prstGeom prst="rect">
            <a:avLst/>
          </a:prstGeom>
        </p:spPr>
      </p:pic>
    </p:spTree>
    <p:extLst>
      <p:ext uri="{BB962C8B-B14F-4D97-AF65-F5344CB8AC3E}">
        <p14:creationId xmlns:p14="http://schemas.microsoft.com/office/powerpoint/2010/main" val="3350454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F7C7C8-2685-6B7A-F476-E2854C1FDFD1}"/>
              </a:ext>
            </a:extLst>
          </p:cNvPr>
          <p:cNvSpPr>
            <a:spLocks noGrp="1"/>
          </p:cNvSpPr>
          <p:nvPr>
            <p:ph type="title"/>
          </p:nvPr>
        </p:nvSpPr>
        <p:spPr>
          <a:xfrm>
            <a:off x="287338" y="287337"/>
            <a:ext cx="5628040" cy="1215642"/>
          </a:xfrm>
        </p:spPr>
        <p:txBody>
          <a:bodyPr/>
          <a:lstStyle/>
          <a:p>
            <a:r>
              <a:rPr lang="en-US" dirty="0">
                <a:solidFill>
                  <a:schemeClr val="tx1"/>
                </a:solidFill>
              </a:rPr>
              <a:t>Icons</a:t>
            </a:r>
          </a:p>
        </p:txBody>
      </p:sp>
      <p:sp>
        <p:nvSpPr>
          <p:cNvPr id="4" name="Content Placeholder 3">
            <a:extLst>
              <a:ext uri="{FF2B5EF4-FFF2-40B4-BE49-F238E27FC236}">
                <a16:creationId xmlns:a16="http://schemas.microsoft.com/office/drawing/2014/main" id="{4BA1A015-A98D-D4F6-906D-689EB116CFAE}"/>
              </a:ext>
            </a:extLst>
          </p:cNvPr>
          <p:cNvSpPr>
            <a:spLocks noGrp="1"/>
          </p:cNvSpPr>
          <p:nvPr>
            <p:ph sz="quarter" idx="13"/>
          </p:nvPr>
        </p:nvSpPr>
        <p:spPr>
          <a:xfrm>
            <a:off x="289236" y="1813393"/>
            <a:ext cx="5627377" cy="3965187"/>
          </a:xfrm>
        </p:spPr>
        <p:txBody>
          <a:bodyPr/>
          <a:lstStyle/>
          <a:p>
            <a:pPr marL="0" indent="0">
              <a:buNone/>
            </a:pPr>
            <a:r>
              <a:rPr lang="en-US" dirty="0">
                <a:solidFill>
                  <a:schemeClr val="tx1"/>
                </a:solidFill>
              </a:rPr>
              <a:t>Icons can help make your slides clearer and more visually engaging. Use them to highlight key points, represent ideas, or break up text-heavy slides.</a:t>
            </a:r>
          </a:p>
          <a:p>
            <a:pPr marL="0" indent="0">
              <a:buNone/>
            </a:pPr>
            <a:r>
              <a:rPr lang="en-US" dirty="0">
                <a:solidFill>
                  <a:schemeClr val="tx1"/>
                </a:solidFill>
              </a:rPr>
              <a:t>To use an icon, simply copy-paste one from the selection on the right. </a:t>
            </a:r>
          </a:p>
          <a:p>
            <a:pPr marL="0" indent="0">
              <a:buNone/>
            </a:pPr>
            <a:endParaRPr lang="en-US" dirty="0">
              <a:solidFill>
                <a:schemeClr val="tx1"/>
              </a:solidFill>
            </a:endParaRPr>
          </a:p>
          <a:p>
            <a:pPr marL="0" indent="0">
              <a:buNone/>
            </a:pPr>
            <a:r>
              <a:rPr lang="en-US" dirty="0">
                <a:solidFill>
                  <a:schemeClr val="tx1"/>
                </a:solidFill>
                <a:latin typeface="Octave Medium" panose="02010504030201040203" pitchFamily="2" charset="77"/>
              </a:rPr>
              <a:t>General rules for icon use:</a:t>
            </a:r>
          </a:p>
          <a:p>
            <a:pPr>
              <a:buFontTx/>
              <a:buChar char="-"/>
            </a:pPr>
            <a:r>
              <a:rPr lang="en-US" dirty="0">
                <a:solidFill>
                  <a:schemeClr val="tx1"/>
                </a:solidFill>
                <a:latin typeface="Octave Medium" panose="02010504030201040203" pitchFamily="2" charset="77"/>
              </a:rPr>
              <a:t>Keep it simple</a:t>
            </a:r>
            <a:r>
              <a:rPr lang="en-US" dirty="0">
                <a:solidFill>
                  <a:schemeClr val="tx1"/>
                </a:solidFill>
              </a:rPr>
              <a:t>: use icons sparingly and ensure they align with the overall message of your slide.</a:t>
            </a:r>
          </a:p>
          <a:p>
            <a:pPr>
              <a:buFontTx/>
              <a:buChar char="-"/>
            </a:pPr>
            <a:r>
              <a:rPr lang="en-US" dirty="0">
                <a:solidFill>
                  <a:schemeClr val="tx1"/>
                </a:solidFill>
                <a:latin typeface="Octave Medium" panose="02010504030201040203" pitchFamily="2" charset="77"/>
              </a:rPr>
              <a:t>Keep all icons on a slide the same size </a:t>
            </a:r>
            <a:r>
              <a:rPr lang="en-US" dirty="0">
                <a:solidFill>
                  <a:schemeClr val="tx1"/>
                </a:solidFill>
              </a:rPr>
              <a:t>and avoid mixing different sizes.</a:t>
            </a:r>
          </a:p>
          <a:p>
            <a:pPr>
              <a:buFontTx/>
              <a:buChar char="-"/>
            </a:pPr>
            <a:r>
              <a:rPr lang="en-US" dirty="0">
                <a:solidFill>
                  <a:schemeClr val="tx1"/>
                </a:solidFill>
                <a:latin typeface="Octave Medium" panose="02010504030201040203" pitchFamily="2" charset="77"/>
              </a:rPr>
              <a:t>Use only the </a:t>
            </a:r>
            <a:r>
              <a:rPr lang="en-US" dirty="0" err="1">
                <a:solidFill>
                  <a:schemeClr val="tx1"/>
                </a:solidFill>
                <a:latin typeface="Octave Medium" panose="02010504030201040203" pitchFamily="2" charset="77"/>
              </a:rPr>
              <a:t>colours</a:t>
            </a:r>
            <a:r>
              <a:rPr lang="en-US" dirty="0">
                <a:solidFill>
                  <a:schemeClr val="tx1"/>
                </a:solidFill>
                <a:latin typeface="Octave Medium" panose="02010504030201040203" pitchFamily="2" charset="77"/>
              </a:rPr>
              <a:t> from you selected </a:t>
            </a:r>
            <a:r>
              <a:rPr lang="en-US" dirty="0" err="1">
                <a:solidFill>
                  <a:schemeClr val="tx1"/>
                </a:solidFill>
                <a:latin typeface="Octave Medium" panose="02010504030201040203" pitchFamily="2" charset="77"/>
              </a:rPr>
              <a:t>colour</a:t>
            </a:r>
            <a:r>
              <a:rPr lang="en-US" dirty="0">
                <a:solidFill>
                  <a:schemeClr val="tx1"/>
                </a:solidFill>
                <a:latin typeface="Octave Medium" panose="02010504030201040203" pitchFamily="2" charset="77"/>
              </a:rPr>
              <a:t> theme</a:t>
            </a:r>
            <a:r>
              <a:rPr lang="en-US" dirty="0">
                <a:solidFill>
                  <a:schemeClr val="tx1"/>
                </a:solidFill>
              </a:rPr>
              <a:t>. Don’t mix and match </a:t>
            </a:r>
            <a:r>
              <a:rPr lang="en-US" dirty="0" err="1">
                <a:solidFill>
                  <a:schemeClr val="tx1"/>
                </a:solidFill>
              </a:rPr>
              <a:t>colours</a:t>
            </a:r>
            <a:r>
              <a:rPr lang="en-US" dirty="0">
                <a:solidFill>
                  <a:schemeClr val="tx1"/>
                </a:solidFill>
              </a:rPr>
              <a:t> from different themes. (See more </a:t>
            </a:r>
            <a:r>
              <a:rPr lang="en-US" dirty="0" err="1">
                <a:solidFill>
                  <a:schemeClr val="tx1"/>
                </a:solidFill>
              </a:rPr>
              <a:t>colour</a:t>
            </a:r>
            <a:r>
              <a:rPr lang="en-US" dirty="0">
                <a:solidFill>
                  <a:schemeClr val="tx1"/>
                </a:solidFill>
              </a:rPr>
              <a:t> guidelines on page 4-5). </a:t>
            </a:r>
          </a:p>
          <a:p>
            <a:pPr marL="0" indent="0">
              <a:buNone/>
            </a:pPr>
            <a:endParaRPr lang="en-US" dirty="0"/>
          </a:p>
        </p:txBody>
      </p:sp>
      <p:sp>
        <p:nvSpPr>
          <p:cNvPr id="5" name="Text Placeholder 4">
            <a:extLst>
              <a:ext uri="{FF2B5EF4-FFF2-40B4-BE49-F238E27FC236}">
                <a16:creationId xmlns:a16="http://schemas.microsoft.com/office/drawing/2014/main" id="{0110DB39-F1BE-DA9C-C89F-B797EB7F49C9}"/>
              </a:ext>
            </a:extLst>
          </p:cNvPr>
          <p:cNvSpPr>
            <a:spLocks noGrp="1"/>
          </p:cNvSpPr>
          <p:nvPr>
            <p:ph type="body" sz="quarter" idx="15"/>
          </p:nvPr>
        </p:nvSpPr>
        <p:spPr/>
        <p:txBody>
          <a:bodyPr/>
          <a:lstStyle/>
          <a:p>
            <a:r>
              <a:rPr lang="en-US" sz="800" i="1" dirty="0">
                <a:solidFill>
                  <a:schemeClr val="tx1"/>
                </a:solidFill>
                <a:latin typeface="Octave Light" panose="02010404030201040203" pitchFamily="2" charset="77"/>
              </a:rPr>
              <a:t>Find more icons and icon guidelines on </a:t>
            </a:r>
            <a:r>
              <a:rPr lang="en-US" sz="800" i="1" u="sng" dirty="0">
                <a:solidFill>
                  <a:schemeClr val="tx1"/>
                </a:solidFill>
                <a:latin typeface="Octave Light" panose="02010404030201040203" pitchFamily="2" charset="77"/>
              </a:rPr>
              <a:t>https://</a:t>
            </a:r>
            <a:r>
              <a:rPr lang="en-US" sz="800" i="1" u="sng" dirty="0" err="1">
                <a:solidFill>
                  <a:schemeClr val="tx1"/>
                </a:solidFill>
                <a:latin typeface="Octave Light" panose="02010404030201040203" pitchFamily="2" charset="77"/>
              </a:rPr>
              <a:t>brandcenter.egmont.com</a:t>
            </a:r>
            <a:r>
              <a:rPr lang="en-US" sz="800" i="1" u="sng" dirty="0">
                <a:solidFill>
                  <a:schemeClr val="tx1"/>
                </a:solidFill>
                <a:latin typeface="Octave Light" panose="02010404030201040203" pitchFamily="2" charset="77"/>
              </a:rPr>
              <a:t>/icons</a:t>
            </a:r>
          </a:p>
        </p:txBody>
      </p:sp>
      <p:sp>
        <p:nvSpPr>
          <p:cNvPr id="6" name="TextBox 5">
            <a:extLst>
              <a:ext uri="{FF2B5EF4-FFF2-40B4-BE49-F238E27FC236}">
                <a16:creationId xmlns:a16="http://schemas.microsoft.com/office/drawing/2014/main" id="{25A82A68-EABA-52F7-9F55-E6BA3E216867}"/>
              </a:ext>
            </a:extLst>
          </p:cNvPr>
          <p:cNvSpPr txBox="1"/>
          <p:nvPr/>
        </p:nvSpPr>
        <p:spPr>
          <a:xfrm>
            <a:off x="6744108" y="1737409"/>
            <a:ext cx="5204687" cy="646331"/>
          </a:xfrm>
          <a:prstGeom prst="rect">
            <a:avLst/>
          </a:prstGeom>
          <a:noFill/>
        </p:spPr>
        <p:txBody>
          <a:bodyPr wrap="square">
            <a:spAutoFit/>
          </a:bodyPr>
          <a:lstStyle/>
          <a:p>
            <a:pPr marL="0" indent="0">
              <a:buFont typeface="Octave Light" panose="02010404030201040203" pitchFamily="50" charset="0"/>
              <a:buNone/>
            </a:pPr>
            <a:r>
              <a:rPr lang="en-US" sz="1200" i="1" dirty="0">
                <a:solidFill>
                  <a:srgbClr val="FF5B51"/>
                </a:solidFill>
                <a:latin typeface="Octave Medium" panose="02010504030201040203" pitchFamily="2" charset="77"/>
              </a:rPr>
              <a:t>How to change the icon </a:t>
            </a:r>
            <a:r>
              <a:rPr lang="en-US" sz="1200" i="1" dirty="0" err="1">
                <a:solidFill>
                  <a:srgbClr val="FF5B51"/>
                </a:solidFill>
                <a:latin typeface="Octave Medium" panose="02010504030201040203" pitchFamily="2" charset="77"/>
              </a:rPr>
              <a:t>colour</a:t>
            </a:r>
            <a:r>
              <a:rPr lang="en-US" sz="1200" i="1" dirty="0">
                <a:solidFill>
                  <a:srgbClr val="FF5B51"/>
                </a:solidFill>
                <a:latin typeface="Octave Medium" panose="02010504030201040203" pitchFamily="2" charset="77"/>
              </a:rPr>
              <a:t>:</a:t>
            </a:r>
          </a:p>
          <a:p>
            <a:pPr marL="0" indent="0">
              <a:buFont typeface="Octave Light" panose="02010404030201040203" pitchFamily="50" charset="0"/>
              <a:buNone/>
            </a:pPr>
            <a:r>
              <a:rPr lang="en-US" sz="1200" i="1" dirty="0">
                <a:solidFill>
                  <a:srgbClr val="FF5B51"/>
                </a:solidFill>
                <a:latin typeface="Octave Light" panose="02010404030201040203" pitchFamily="2" charset="77"/>
              </a:rPr>
              <a:t>Click on an icon → Go to the </a:t>
            </a:r>
            <a:r>
              <a:rPr lang="en-US" sz="1200" i="1" dirty="0">
                <a:solidFill>
                  <a:srgbClr val="FF5B51"/>
                </a:solidFill>
                <a:latin typeface="Octave Medium" panose="02010504030201040203" pitchFamily="2" charset="77"/>
              </a:rPr>
              <a:t>Graphics Format </a:t>
            </a:r>
            <a:r>
              <a:rPr lang="en-US" sz="1200" i="1" dirty="0">
                <a:solidFill>
                  <a:srgbClr val="FF5B51"/>
                </a:solidFill>
                <a:latin typeface="Octave Light" panose="02010404030201040203" pitchFamily="2" charset="77"/>
              </a:rPr>
              <a:t>menu → Select </a:t>
            </a:r>
            <a:r>
              <a:rPr lang="en-US" sz="1200" i="1" dirty="0">
                <a:solidFill>
                  <a:srgbClr val="FF5B51"/>
                </a:solidFill>
                <a:latin typeface="Octave Medium" panose="02010504030201040203" pitchFamily="2" charset="77"/>
              </a:rPr>
              <a:t>Graphics Fill</a:t>
            </a:r>
            <a:r>
              <a:rPr lang="en-US" sz="1200" i="1" dirty="0">
                <a:solidFill>
                  <a:srgbClr val="FF5B51"/>
                </a:solidFill>
                <a:latin typeface="Octave Light" panose="02010404030201040203" pitchFamily="2" charset="77"/>
              </a:rPr>
              <a:t> → Choose a </a:t>
            </a:r>
            <a:r>
              <a:rPr lang="en-US" sz="1200" i="1" dirty="0" err="1">
                <a:solidFill>
                  <a:srgbClr val="FF5B51"/>
                </a:solidFill>
                <a:latin typeface="Octave Light" panose="02010404030201040203" pitchFamily="2" charset="77"/>
              </a:rPr>
              <a:t>colour</a:t>
            </a:r>
            <a:r>
              <a:rPr lang="en-US" sz="1200" i="1" dirty="0">
                <a:solidFill>
                  <a:srgbClr val="FF5B51"/>
                </a:solidFill>
                <a:latin typeface="Octave Light" panose="02010404030201040203" pitchFamily="2" charset="77"/>
              </a:rPr>
              <a:t> from your presentation’s selected </a:t>
            </a:r>
            <a:r>
              <a:rPr lang="en-US" sz="1200" i="1" dirty="0" err="1">
                <a:solidFill>
                  <a:srgbClr val="FF5B51"/>
                </a:solidFill>
                <a:latin typeface="Octave Light" panose="02010404030201040203" pitchFamily="2" charset="77"/>
              </a:rPr>
              <a:t>colour</a:t>
            </a:r>
            <a:r>
              <a:rPr lang="en-US" sz="1200" i="1" dirty="0">
                <a:solidFill>
                  <a:srgbClr val="FF5B51"/>
                </a:solidFill>
                <a:latin typeface="Octave Light" panose="02010404030201040203" pitchFamily="2" charset="77"/>
              </a:rPr>
              <a:t> theme. </a:t>
            </a:r>
          </a:p>
        </p:txBody>
      </p:sp>
      <p:grpSp>
        <p:nvGrpSpPr>
          <p:cNvPr id="61" name="Group 60">
            <a:extLst>
              <a:ext uri="{FF2B5EF4-FFF2-40B4-BE49-F238E27FC236}">
                <a16:creationId xmlns:a16="http://schemas.microsoft.com/office/drawing/2014/main" id="{61EBE343-1163-CA1C-50FA-97CF71554F61}"/>
              </a:ext>
            </a:extLst>
          </p:cNvPr>
          <p:cNvGrpSpPr/>
          <p:nvPr/>
        </p:nvGrpSpPr>
        <p:grpSpPr>
          <a:xfrm>
            <a:off x="6813846" y="2765950"/>
            <a:ext cx="4924764" cy="3391327"/>
            <a:chOff x="6288066" y="2535328"/>
            <a:chExt cx="5375854" cy="3701960"/>
          </a:xfrm>
        </p:grpSpPr>
        <p:pic>
          <p:nvPicPr>
            <p:cNvPr id="7" name="Graphic 6">
              <a:extLst>
                <a:ext uri="{FF2B5EF4-FFF2-40B4-BE49-F238E27FC236}">
                  <a16:creationId xmlns:a16="http://schemas.microsoft.com/office/drawing/2014/main" id="{CFA74A11-6741-351F-247E-B4B34741CB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4707" y="5139685"/>
              <a:ext cx="508341" cy="508341"/>
            </a:xfrm>
            <a:prstGeom prst="rect">
              <a:avLst/>
            </a:prstGeom>
          </p:spPr>
        </p:pic>
        <p:pic>
          <p:nvPicPr>
            <p:cNvPr id="8" name="Graphic 7">
              <a:extLst>
                <a:ext uri="{FF2B5EF4-FFF2-40B4-BE49-F238E27FC236}">
                  <a16:creationId xmlns:a16="http://schemas.microsoft.com/office/drawing/2014/main" id="{48F3526B-AB86-7C10-9751-5203665C89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5579" y="3834035"/>
              <a:ext cx="508341" cy="508341"/>
            </a:xfrm>
            <a:prstGeom prst="rect">
              <a:avLst/>
            </a:prstGeom>
          </p:spPr>
        </p:pic>
        <p:pic>
          <p:nvPicPr>
            <p:cNvPr id="9" name="Graphic 8">
              <a:extLst>
                <a:ext uri="{FF2B5EF4-FFF2-40B4-BE49-F238E27FC236}">
                  <a16:creationId xmlns:a16="http://schemas.microsoft.com/office/drawing/2014/main" id="{26EEAD94-30EA-6F3C-0480-C13A1DC8E7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18064" y="3173652"/>
              <a:ext cx="508341" cy="508341"/>
            </a:xfrm>
            <a:prstGeom prst="rect">
              <a:avLst/>
            </a:prstGeom>
          </p:spPr>
        </p:pic>
        <p:pic>
          <p:nvPicPr>
            <p:cNvPr id="10" name="Graphic 9">
              <a:extLst>
                <a:ext uri="{FF2B5EF4-FFF2-40B4-BE49-F238E27FC236}">
                  <a16:creationId xmlns:a16="http://schemas.microsoft.com/office/drawing/2014/main" id="{03D0E6C2-8526-97E2-852E-4EC582DE6A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51246" y="3173652"/>
              <a:ext cx="508341" cy="508341"/>
            </a:xfrm>
            <a:prstGeom prst="rect">
              <a:avLst/>
            </a:prstGeom>
          </p:spPr>
        </p:pic>
        <p:pic>
          <p:nvPicPr>
            <p:cNvPr id="11" name="Graphic 10">
              <a:extLst>
                <a:ext uri="{FF2B5EF4-FFF2-40B4-BE49-F238E27FC236}">
                  <a16:creationId xmlns:a16="http://schemas.microsoft.com/office/drawing/2014/main" id="{2C3BEC66-6EA7-780E-5F30-FD7E9E8704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5228" y="5728947"/>
              <a:ext cx="508341" cy="508341"/>
            </a:xfrm>
            <a:prstGeom prst="rect">
              <a:avLst/>
            </a:prstGeom>
          </p:spPr>
        </p:pic>
        <p:pic>
          <p:nvPicPr>
            <p:cNvPr id="12" name="Graphic 11">
              <a:extLst>
                <a:ext uri="{FF2B5EF4-FFF2-40B4-BE49-F238E27FC236}">
                  <a16:creationId xmlns:a16="http://schemas.microsoft.com/office/drawing/2014/main" id="{B7630B9F-6A50-F90E-486C-0C3A5F93FA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31226" y="3173652"/>
              <a:ext cx="508341" cy="508341"/>
            </a:xfrm>
            <a:prstGeom prst="rect">
              <a:avLst/>
            </a:prstGeom>
          </p:spPr>
        </p:pic>
        <p:pic>
          <p:nvPicPr>
            <p:cNvPr id="13" name="Graphic 12">
              <a:extLst>
                <a:ext uri="{FF2B5EF4-FFF2-40B4-BE49-F238E27FC236}">
                  <a16:creationId xmlns:a16="http://schemas.microsoft.com/office/drawing/2014/main" id="{411E5B47-EEFD-3CF1-9B4B-AD42C697F6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5228" y="3834035"/>
              <a:ext cx="508341" cy="508341"/>
            </a:xfrm>
            <a:prstGeom prst="rect">
              <a:avLst/>
            </a:prstGeom>
          </p:spPr>
        </p:pic>
        <p:pic>
          <p:nvPicPr>
            <p:cNvPr id="14" name="Graphic 13">
              <a:extLst>
                <a:ext uri="{FF2B5EF4-FFF2-40B4-BE49-F238E27FC236}">
                  <a16:creationId xmlns:a16="http://schemas.microsoft.com/office/drawing/2014/main" id="{49F5794A-D6CB-95C0-A1BA-A5CFCFFA96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55579" y="5139685"/>
              <a:ext cx="508341" cy="508341"/>
            </a:xfrm>
            <a:prstGeom prst="rect">
              <a:avLst/>
            </a:prstGeom>
          </p:spPr>
        </p:pic>
        <p:pic>
          <p:nvPicPr>
            <p:cNvPr id="15" name="Graphic 14">
              <a:extLst>
                <a:ext uri="{FF2B5EF4-FFF2-40B4-BE49-F238E27FC236}">
                  <a16:creationId xmlns:a16="http://schemas.microsoft.com/office/drawing/2014/main" id="{D1AFE08E-50BA-D276-94A7-D55D6F1AB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31226" y="3834035"/>
              <a:ext cx="508341" cy="508341"/>
            </a:xfrm>
            <a:prstGeom prst="rect">
              <a:avLst/>
            </a:prstGeom>
          </p:spPr>
        </p:pic>
        <p:pic>
          <p:nvPicPr>
            <p:cNvPr id="16" name="Graphic 15">
              <a:extLst>
                <a:ext uri="{FF2B5EF4-FFF2-40B4-BE49-F238E27FC236}">
                  <a16:creationId xmlns:a16="http://schemas.microsoft.com/office/drawing/2014/main" id="{0A9F0CBA-F113-2019-0F48-E0CCCE62895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89432" y="3834035"/>
              <a:ext cx="508341" cy="508341"/>
            </a:xfrm>
            <a:prstGeom prst="rect">
              <a:avLst/>
            </a:prstGeom>
          </p:spPr>
        </p:pic>
        <p:pic>
          <p:nvPicPr>
            <p:cNvPr id="17" name="Graphic 16">
              <a:extLst>
                <a:ext uri="{FF2B5EF4-FFF2-40B4-BE49-F238E27FC236}">
                  <a16:creationId xmlns:a16="http://schemas.microsoft.com/office/drawing/2014/main" id="{9F93661D-C784-8B31-A375-6C3BAE877C1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18064" y="4484341"/>
              <a:ext cx="508341" cy="508341"/>
            </a:xfrm>
            <a:prstGeom prst="rect">
              <a:avLst/>
            </a:prstGeom>
          </p:spPr>
        </p:pic>
        <p:pic>
          <p:nvPicPr>
            <p:cNvPr id="18" name="Graphic 17">
              <a:extLst>
                <a:ext uri="{FF2B5EF4-FFF2-40B4-BE49-F238E27FC236}">
                  <a16:creationId xmlns:a16="http://schemas.microsoft.com/office/drawing/2014/main" id="{1732049E-2CAD-46D8-6304-47450AA33E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351246" y="4484341"/>
              <a:ext cx="508341" cy="508341"/>
            </a:xfrm>
            <a:prstGeom prst="rect">
              <a:avLst/>
            </a:prstGeom>
          </p:spPr>
        </p:pic>
        <p:pic>
          <p:nvPicPr>
            <p:cNvPr id="19" name="Graphic 18">
              <a:extLst>
                <a:ext uri="{FF2B5EF4-FFF2-40B4-BE49-F238E27FC236}">
                  <a16:creationId xmlns:a16="http://schemas.microsoft.com/office/drawing/2014/main" id="{E4227C89-74FD-8FB4-B3C8-6B9F8474A5A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55579" y="4484341"/>
              <a:ext cx="508341" cy="508341"/>
            </a:xfrm>
            <a:prstGeom prst="rect">
              <a:avLst/>
            </a:prstGeom>
          </p:spPr>
        </p:pic>
        <p:pic>
          <p:nvPicPr>
            <p:cNvPr id="20" name="Graphic 19">
              <a:extLst>
                <a:ext uri="{FF2B5EF4-FFF2-40B4-BE49-F238E27FC236}">
                  <a16:creationId xmlns:a16="http://schemas.microsoft.com/office/drawing/2014/main" id="{1E5F2971-DE87-125B-D628-73685A2E6D0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564707" y="3834035"/>
              <a:ext cx="508341" cy="508341"/>
            </a:xfrm>
            <a:prstGeom prst="rect">
              <a:avLst/>
            </a:prstGeom>
          </p:spPr>
        </p:pic>
        <p:pic>
          <p:nvPicPr>
            <p:cNvPr id="21" name="Graphic 20">
              <a:extLst>
                <a:ext uri="{FF2B5EF4-FFF2-40B4-BE49-F238E27FC236}">
                  <a16:creationId xmlns:a16="http://schemas.microsoft.com/office/drawing/2014/main" id="{3A937EFC-FADF-24F1-7A9A-4264C0A59C2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731226" y="5139685"/>
              <a:ext cx="508341" cy="508341"/>
            </a:xfrm>
            <a:prstGeom prst="rect">
              <a:avLst/>
            </a:prstGeom>
          </p:spPr>
        </p:pic>
        <p:pic>
          <p:nvPicPr>
            <p:cNvPr id="22" name="Graphic 21">
              <a:extLst>
                <a:ext uri="{FF2B5EF4-FFF2-40B4-BE49-F238E27FC236}">
                  <a16:creationId xmlns:a16="http://schemas.microsoft.com/office/drawing/2014/main" id="{D267FCA0-FE41-8CF0-84A8-475CC3AB4D3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155579" y="2535328"/>
              <a:ext cx="508341" cy="508341"/>
            </a:xfrm>
            <a:prstGeom prst="rect">
              <a:avLst/>
            </a:prstGeom>
          </p:spPr>
        </p:pic>
        <p:pic>
          <p:nvPicPr>
            <p:cNvPr id="23" name="Graphic 22">
              <a:extLst>
                <a:ext uri="{FF2B5EF4-FFF2-40B4-BE49-F238E27FC236}">
                  <a16:creationId xmlns:a16="http://schemas.microsoft.com/office/drawing/2014/main" id="{4672F75D-2FB4-6109-82BE-0801381DCA7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118064" y="2535328"/>
              <a:ext cx="508341" cy="508341"/>
            </a:xfrm>
            <a:prstGeom prst="rect">
              <a:avLst/>
            </a:prstGeom>
          </p:spPr>
        </p:pic>
        <p:pic>
          <p:nvPicPr>
            <p:cNvPr id="24" name="Graphic 23">
              <a:extLst>
                <a:ext uri="{FF2B5EF4-FFF2-40B4-BE49-F238E27FC236}">
                  <a16:creationId xmlns:a16="http://schemas.microsoft.com/office/drawing/2014/main" id="{A9312999-7B04-D9A5-A55F-0BE54FAC81E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64707" y="4484341"/>
              <a:ext cx="508341" cy="508341"/>
            </a:xfrm>
            <a:prstGeom prst="rect">
              <a:avLst/>
            </a:prstGeom>
          </p:spPr>
        </p:pic>
        <p:pic>
          <p:nvPicPr>
            <p:cNvPr id="25" name="Graphic 24">
              <a:extLst>
                <a:ext uri="{FF2B5EF4-FFF2-40B4-BE49-F238E27FC236}">
                  <a16:creationId xmlns:a16="http://schemas.microsoft.com/office/drawing/2014/main" id="{0FBF9A8D-2CA6-23EA-0BCE-EA03CEDAA07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351246" y="5139685"/>
              <a:ext cx="508341" cy="508341"/>
            </a:xfrm>
            <a:prstGeom prst="rect">
              <a:avLst/>
            </a:prstGeom>
          </p:spPr>
        </p:pic>
        <p:pic>
          <p:nvPicPr>
            <p:cNvPr id="26" name="Graphic 25">
              <a:extLst>
                <a:ext uri="{FF2B5EF4-FFF2-40B4-BE49-F238E27FC236}">
                  <a16:creationId xmlns:a16="http://schemas.microsoft.com/office/drawing/2014/main" id="{E35DBD96-6B17-11AC-B1E5-CB43CC78F2E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505228" y="5139685"/>
              <a:ext cx="508341" cy="508341"/>
            </a:xfrm>
            <a:prstGeom prst="rect">
              <a:avLst/>
            </a:prstGeom>
          </p:spPr>
        </p:pic>
        <p:pic>
          <p:nvPicPr>
            <p:cNvPr id="27" name="Graphic 26">
              <a:extLst>
                <a:ext uri="{FF2B5EF4-FFF2-40B4-BE49-F238E27FC236}">
                  <a16:creationId xmlns:a16="http://schemas.microsoft.com/office/drawing/2014/main" id="{68B6CB0A-8A80-8FB2-8789-87C40A8FD8D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962466" y="3834035"/>
              <a:ext cx="508341" cy="508341"/>
            </a:xfrm>
            <a:prstGeom prst="rect">
              <a:avLst/>
            </a:prstGeom>
          </p:spPr>
        </p:pic>
        <p:pic>
          <p:nvPicPr>
            <p:cNvPr id="28" name="Graphic 27">
              <a:extLst>
                <a:ext uri="{FF2B5EF4-FFF2-40B4-BE49-F238E27FC236}">
                  <a16:creationId xmlns:a16="http://schemas.microsoft.com/office/drawing/2014/main" id="{D1F422D5-EAE4-B325-BB89-3DFCCCADF91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962466" y="4484341"/>
              <a:ext cx="508341" cy="508341"/>
            </a:xfrm>
            <a:prstGeom prst="rect">
              <a:avLst/>
            </a:prstGeom>
          </p:spPr>
        </p:pic>
        <p:pic>
          <p:nvPicPr>
            <p:cNvPr id="29" name="Graphic 28">
              <a:extLst>
                <a:ext uri="{FF2B5EF4-FFF2-40B4-BE49-F238E27FC236}">
                  <a16:creationId xmlns:a16="http://schemas.microsoft.com/office/drawing/2014/main" id="{F3BA875A-EC79-51D4-1878-5290C952C440}"/>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564707" y="3173652"/>
              <a:ext cx="508341" cy="508341"/>
            </a:xfrm>
            <a:prstGeom prst="rect">
              <a:avLst/>
            </a:prstGeom>
          </p:spPr>
        </p:pic>
        <p:pic>
          <p:nvPicPr>
            <p:cNvPr id="30" name="Graphic 29">
              <a:extLst>
                <a:ext uri="{FF2B5EF4-FFF2-40B4-BE49-F238E27FC236}">
                  <a16:creationId xmlns:a16="http://schemas.microsoft.com/office/drawing/2014/main" id="{329F850D-CE3C-AB7F-0FBF-8DEC2AC1F96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889432" y="3173652"/>
              <a:ext cx="508341" cy="508341"/>
            </a:xfrm>
            <a:prstGeom prst="rect">
              <a:avLst/>
            </a:prstGeom>
          </p:spPr>
        </p:pic>
        <p:pic>
          <p:nvPicPr>
            <p:cNvPr id="31" name="Graphic 30">
              <a:extLst>
                <a:ext uri="{FF2B5EF4-FFF2-40B4-BE49-F238E27FC236}">
                  <a16:creationId xmlns:a16="http://schemas.microsoft.com/office/drawing/2014/main" id="{0D4A7582-6DE9-7BB9-DF22-53F39BC16FB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962466" y="2535328"/>
              <a:ext cx="508341" cy="508341"/>
            </a:xfrm>
            <a:prstGeom prst="rect">
              <a:avLst/>
            </a:prstGeom>
          </p:spPr>
        </p:pic>
        <p:pic>
          <p:nvPicPr>
            <p:cNvPr id="32" name="Graphic 31">
              <a:extLst>
                <a:ext uri="{FF2B5EF4-FFF2-40B4-BE49-F238E27FC236}">
                  <a16:creationId xmlns:a16="http://schemas.microsoft.com/office/drawing/2014/main" id="{15CB8422-7EE3-E531-F8E2-ECE5037999B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118064" y="3834035"/>
              <a:ext cx="508341" cy="508341"/>
            </a:xfrm>
            <a:prstGeom prst="rect">
              <a:avLst/>
            </a:prstGeom>
          </p:spPr>
        </p:pic>
        <p:pic>
          <p:nvPicPr>
            <p:cNvPr id="33" name="Graphic 32">
              <a:extLst>
                <a:ext uri="{FF2B5EF4-FFF2-40B4-BE49-F238E27FC236}">
                  <a16:creationId xmlns:a16="http://schemas.microsoft.com/office/drawing/2014/main" id="{AD8DC598-0138-C434-E5D4-8116D372958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0564707" y="2535328"/>
              <a:ext cx="508341" cy="508341"/>
            </a:xfrm>
            <a:prstGeom prst="rect">
              <a:avLst/>
            </a:prstGeom>
          </p:spPr>
        </p:pic>
        <p:pic>
          <p:nvPicPr>
            <p:cNvPr id="34" name="Graphic 33">
              <a:extLst>
                <a:ext uri="{FF2B5EF4-FFF2-40B4-BE49-F238E27FC236}">
                  <a16:creationId xmlns:a16="http://schemas.microsoft.com/office/drawing/2014/main" id="{9B61F772-F45B-DF52-DA32-76B4C9FBACF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351246" y="3834035"/>
              <a:ext cx="508341" cy="508341"/>
            </a:xfrm>
            <a:prstGeom prst="rect">
              <a:avLst/>
            </a:prstGeom>
          </p:spPr>
        </p:pic>
        <p:pic>
          <p:nvPicPr>
            <p:cNvPr id="35" name="Graphic 34">
              <a:extLst>
                <a:ext uri="{FF2B5EF4-FFF2-40B4-BE49-F238E27FC236}">
                  <a16:creationId xmlns:a16="http://schemas.microsoft.com/office/drawing/2014/main" id="{CAF670F8-D3CD-BCD3-2326-D4157B74DA54}"/>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8731226" y="4484341"/>
              <a:ext cx="508341" cy="508341"/>
            </a:xfrm>
            <a:prstGeom prst="rect">
              <a:avLst/>
            </a:prstGeom>
          </p:spPr>
        </p:pic>
        <p:pic>
          <p:nvPicPr>
            <p:cNvPr id="36" name="Graphic 35">
              <a:extLst>
                <a:ext uri="{FF2B5EF4-FFF2-40B4-BE49-F238E27FC236}">
                  <a16:creationId xmlns:a16="http://schemas.microsoft.com/office/drawing/2014/main" id="{FDBB1356-D571-FE55-C802-BBCAF35EE550}"/>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7505228" y="4484341"/>
              <a:ext cx="508341" cy="508341"/>
            </a:xfrm>
            <a:prstGeom prst="rect">
              <a:avLst/>
            </a:prstGeom>
          </p:spPr>
        </p:pic>
        <p:pic>
          <p:nvPicPr>
            <p:cNvPr id="37" name="Graphic 36">
              <a:extLst>
                <a:ext uri="{FF2B5EF4-FFF2-40B4-BE49-F238E27FC236}">
                  <a16:creationId xmlns:a16="http://schemas.microsoft.com/office/drawing/2014/main" id="{49A78469-3316-C7E1-8D30-01C3B9B8159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889432" y="5139685"/>
              <a:ext cx="508341" cy="508341"/>
            </a:xfrm>
            <a:prstGeom prst="rect">
              <a:avLst/>
            </a:prstGeom>
          </p:spPr>
        </p:pic>
        <p:pic>
          <p:nvPicPr>
            <p:cNvPr id="38" name="Graphic 37">
              <a:extLst>
                <a:ext uri="{FF2B5EF4-FFF2-40B4-BE49-F238E27FC236}">
                  <a16:creationId xmlns:a16="http://schemas.microsoft.com/office/drawing/2014/main" id="{CFF03CE8-6FD0-EA7C-E5FD-7340580883F5}"/>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1155579" y="3173652"/>
              <a:ext cx="508341" cy="508341"/>
            </a:xfrm>
            <a:prstGeom prst="rect">
              <a:avLst/>
            </a:prstGeom>
          </p:spPr>
        </p:pic>
        <p:pic>
          <p:nvPicPr>
            <p:cNvPr id="39" name="Graphic 38">
              <a:extLst>
                <a:ext uri="{FF2B5EF4-FFF2-40B4-BE49-F238E27FC236}">
                  <a16:creationId xmlns:a16="http://schemas.microsoft.com/office/drawing/2014/main" id="{47E2F1D7-F24E-D42C-8B2D-F6E7283834C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962466" y="5139685"/>
              <a:ext cx="508341" cy="508341"/>
            </a:xfrm>
            <a:prstGeom prst="rect">
              <a:avLst/>
            </a:prstGeom>
          </p:spPr>
        </p:pic>
        <p:pic>
          <p:nvPicPr>
            <p:cNvPr id="40" name="Graphic 39">
              <a:extLst>
                <a:ext uri="{FF2B5EF4-FFF2-40B4-BE49-F238E27FC236}">
                  <a16:creationId xmlns:a16="http://schemas.microsoft.com/office/drawing/2014/main" id="{454DD93A-8594-94DC-A294-CBEA047BE1CB}"/>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288066" y="5139685"/>
              <a:ext cx="508341" cy="508341"/>
            </a:xfrm>
            <a:prstGeom prst="rect">
              <a:avLst/>
            </a:prstGeom>
          </p:spPr>
        </p:pic>
        <p:pic>
          <p:nvPicPr>
            <p:cNvPr id="41" name="Graphic 40">
              <a:extLst>
                <a:ext uri="{FF2B5EF4-FFF2-40B4-BE49-F238E27FC236}">
                  <a16:creationId xmlns:a16="http://schemas.microsoft.com/office/drawing/2014/main" id="{AB1B6351-3ABE-9899-A722-1FC8031C2EE8}"/>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8731226" y="2535328"/>
              <a:ext cx="508341" cy="508341"/>
            </a:xfrm>
            <a:prstGeom prst="rect">
              <a:avLst/>
            </a:prstGeom>
          </p:spPr>
        </p:pic>
        <p:pic>
          <p:nvPicPr>
            <p:cNvPr id="42" name="Graphic 41">
              <a:extLst>
                <a:ext uri="{FF2B5EF4-FFF2-40B4-BE49-F238E27FC236}">
                  <a16:creationId xmlns:a16="http://schemas.microsoft.com/office/drawing/2014/main" id="{E3FF3CCE-4D80-7E6B-9B60-FDAF66982535}"/>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9351246" y="2535328"/>
              <a:ext cx="508341" cy="508341"/>
            </a:xfrm>
            <a:prstGeom prst="rect">
              <a:avLst/>
            </a:prstGeom>
          </p:spPr>
        </p:pic>
        <p:pic>
          <p:nvPicPr>
            <p:cNvPr id="43" name="Graphic 42">
              <a:extLst>
                <a:ext uri="{FF2B5EF4-FFF2-40B4-BE49-F238E27FC236}">
                  <a16:creationId xmlns:a16="http://schemas.microsoft.com/office/drawing/2014/main" id="{F61B5ACF-699E-530F-2582-03FB64704835}"/>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962466" y="3173652"/>
              <a:ext cx="508341" cy="508341"/>
            </a:xfrm>
            <a:prstGeom prst="rect">
              <a:avLst/>
            </a:prstGeom>
          </p:spPr>
        </p:pic>
        <p:pic>
          <p:nvPicPr>
            <p:cNvPr id="44" name="Graphic 43">
              <a:extLst>
                <a:ext uri="{FF2B5EF4-FFF2-40B4-BE49-F238E27FC236}">
                  <a16:creationId xmlns:a16="http://schemas.microsoft.com/office/drawing/2014/main" id="{7E666B45-F024-AB49-00E3-517237EE4EA9}"/>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288066" y="4484341"/>
              <a:ext cx="508341" cy="508341"/>
            </a:xfrm>
            <a:prstGeom prst="rect">
              <a:avLst/>
            </a:prstGeom>
          </p:spPr>
        </p:pic>
        <p:pic>
          <p:nvPicPr>
            <p:cNvPr id="45" name="Graphic 44">
              <a:extLst>
                <a:ext uri="{FF2B5EF4-FFF2-40B4-BE49-F238E27FC236}">
                  <a16:creationId xmlns:a16="http://schemas.microsoft.com/office/drawing/2014/main" id="{ABD36C18-B440-DB62-B9C2-F144A570009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288066" y="3173652"/>
              <a:ext cx="508341" cy="508341"/>
            </a:xfrm>
            <a:prstGeom prst="rect">
              <a:avLst/>
            </a:prstGeom>
          </p:spPr>
        </p:pic>
        <p:pic>
          <p:nvPicPr>
            <p:cNvPr id="46" name="Graphic 45">
              <a:extLst>
                <a:ext uri="{FF2B5EF4-FFF2-40B4-BE49-F238E27FC236}">
                  <a16:creationId xmlns:a16="http://schemas.microsoft.com/office/drawing/2014/main" id="{5E0C8270-CDFF-EE69-1D0E-4F5191B3D60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7505228" y="3173652"/>
              <a:ext cx="508341" cy="508341"/>
            </a:xfrm>
            <a:prstGeom prst="rect">
              <a:avLst/>
            </a:prstGeom>
          </p:spPr>
        </p:pic>
        <p:pic>
          <p:nvPicPr>
            <p:cNvPr id="47" name="Graphic 46">
              <a:extLst>
                <a:ext uri="{FF2B5EF4-FFF2-40B4-BE49-F238E27FC236}">
                  <a16:creationId xmlns:a16="http://schemas.microsoft.com/office/drawing/2014/main" id="{778FA062-8DA0-CC4A-9792-2CBD8699BAB0}"/>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6288066" y="3834035"/>
              <a:ext cx="508341" cy="508341"/>
            </a:xfrm>
            <a:prstGeom prst="rect">
              <a:avLst/>
            </a:prstGeom>
          </p:spPr>
        </p:pic>
        <p:pic>
          <p:nvPicPr>
            <p:cNvPr id="48" name="Graphic 47">
              <a:extLst>
                <a:ext uri="{FF2B5EF4-FFF2-40B4-BE49-F238E27FC236}">
                  <a16:creationId xmlns:a16="http://schemas.microsoft.com/office/drawing/2014/main" id="{81189904-D3FD-C7AB-3364-B4978F29955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6288066" y="2535328"/>
              <a:ext cx="508341" cy="508341"/>
            </a:xfrm>
            <a:prstGeom prst="rect">
              <a:avLst/>
            </a:prstGeom>
          </p:spPr>
        </p:pic>
        <p:pic>
          <p:nvPicPr>
            <p:cNvPr id="49" name="Graphic 48">
              <a:extLst>
                <a:ext uri="{FF2B5EF4-FFF2-40B4-BE49-F238E27FC236}">
                  <a16:creationId xmlns:a16="http://schemas.microsoft.com/office/drawing/2014/main" id="{A0CB3E26-4600-CB86-5F60-829919EE9732}"/>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6889432" y="2535328"/>
              <a:ext cx="508341" cy="508341"/>
            </a:xfrm>
            <a:prstGeom prst="rect">
              <a:avLst/>
            </a:prstGeom>
          </p:spPr>
        </p:pic>
        <p:pic>
          <p:nvPicPr>
            <p:cNvPr id="50" name="Graphic 49">
              <a:extLst>
                <a:ext uri="{FF2B5EF4-FFF2-40B4-BE49-F238E27FC236}">
                  <a16:creationId xmlns:a16="http://schemas.microsoft.com/office/drawing/2014/main" id="{725F5FEA-1B09-9474-3C84-BDB8E1D38C8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505228" y="2535328"/>
              <a:ext cx="508341" cy="508341"/>
            </a:xfrm>
            <a:prstGeom prst="rect">
              <a:avLst/>
            </a:prstGeom>
          </p:spPr>
        </p:pic>
        <p:pic>
          <p:nvPicPr>
            <p:cNvPr id="51" name="Graphic 50">
              <a:extLst>
                <a:ext uri="{FF2B5EF4-FFF2-40B4-BE49-F238E27FC236}">
                  <a16:creationId xmlns:a16="http://schemas.microsoft.com/office/drawing/2014/main" id="{DD926F5C-634B-3AEB-2960-6AFD13B5564A}"/>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6889432" y="4484341"/>
              <a:ext cx="508341" cy="508341"/>
            </a:xfrm>
            <a:prstGeom prst="rect">
              <a:avLst/>
            </a:prstGeom>
          </p:spPr>
        </p:pic>
        <p:pic>
          <p:nvPicPr>
            <p:cNvPr id="52" name="Graphic 51">
              <a:extLst>
                <a:ext uri="{FF2B5EF4-FFF2-40B4-BE49-F238E27FC236}">
                  <a16:creationId xmlns:a16="http://schemas.microsoft.com/office/drawing/2014/main" id="{747F1772-65F9-C0C7-7D0F-073962AF083A}"/>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9962466" y="5728948"/>
              <a:ext cx="508340" cy="508340"/>
            </a:xfrm>
            <a:prstGeom prst="rect">
              <a:avLst/>
            </a:prstGeom>
          </p:spPr>
        </p:pic>
        <p:pic>
          <p:nvPicPr>
            <p:cNvPr id="53" name="Graphic 52">
              <a:extLst>
                <a:ext uri="{FF2B5EF4-FFF2-40B4-BE49-F238E27FC236}">
                  <a16:creationId xmlns:a16="http://schemas.microsoft.com/office/drawing/2014/main" id="{4EFB846A-8ECD-C209-890A-AE01CF19805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0564707" y="5728948"/>
              <a:ext cx="508340" cy="508340"/>
            </a:xfrm>
            <a:prstGeom prst="rect">
              <a:avLst/>
            </a:prstGeom>
          </p:spPr>
        </p:pic>
        <p:pic>
          <p:nvPicPr>
            <p:cNvPr id="54" name="Graphic 53">
              <a:extLst>
                <a:ext uri="{FF2B5EF4-FFF2-40B4-BE49-F238E27FC236}">
                  <a16:creationId xmlns:a16="http://schemas.microsoft.com/office/drawing/2014/main" id="{2AC5DC36-7EB0-5CED-DC00-EEEC7BA13238}"/>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8731226" y="5728948"/>
              <a:ext cx="508340" cy="508340"/>
            </a:xfrm>
            <a:prstGeom prst="rect">
              <a:avLst/>
            </a:prstGeom>
          </p:spPr>
        </p:pic>
        <p:pic>
          <p:nvPicPr>
            <p:cNvPr id="55" name="Graphic 54">
              <a:extLst>
                <a:ext uri="{FF2B5EF4-FFF2-40B4-BE49-F238E27FC236}">
                  <a16:creationId xmlns:a16="http://schemas.microsoft.com/office/drawing/2014/main" id="{A6550D7C-A362-E412-8A32-13AABE0E19AA}"/>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351246" y="5728948"/>
              <a:ext cx="508340" cy="508340"/>
            </a:xfrm>
            <a:prstGeom prst="rect">
              <a:avLst/>
            </a:prstGeom>
          </p:spPr>
        </p:pic>
        <p:pic>
          <p:nvPicPr>
            <p:cNvPr id="56" name="Graphic 55">
              <a:extLst>
                <a:ext uri="{FF2B5EF4-FFF2-40B4-BE49-F238E27FC236}">
                  <a16:creationId xmlns:a16="http://schemas.microsoft.com/office/drawing/2014/main" id="{71F7061F-030B-CF64-07D4-4AF45E1ADE88}"/>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6889432" y="5728948"/>
              <a:ext cx="508340" cy="508340"/>
            </a:xfrm>
            <a:prstGeom prst="rect">
              <a:avLst/>
            </a:prstGeom>
          </p:spPr>
        </p:pic>
        <p:pic>
          <p:nvPicPr>
            <p:cNvPr id="57" name="Graphic 56">
              <a:extLst>
                <a:ext uri="{FF2B5EF4-FFF2-40B4-BE49-F238E27FC236}">
                  <a16:creationId xmlns:a16="http://schemas.microsoft.com/office/drawing/2014/main" id="{615B1B17-543E-6594-2806-0FD0950871F5}"/>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88066" y="5728948"/>
              <a:ext cx="508340" cy="508340"/>
            </a:xfrm>
            <a:prstGeom prst="rect">
              <a:avLst/>
            </a:prstGeom>
          </p:spPr>
        </p:pic>
        <p:pic>
          <p:nvPicPr>
            <p:cNvPr id="58" name="Graphic 57">
              <a:extLst>
                <a:ext uri="{FF2B5EF4-FFF2-40B4-BE49-F238E27FC236}">
                  <a16:creationId xmlns:a16="http://schemas.microsoft.com/office/drawing/2014/main" id="{CA5A9FDF-6C47-175E-6AED-09F0E850AD76}"/>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8118064" y="5728948"/>
              <a:ext cx="508340" cy="508340"/>
            </a:xfrm>
            <a:prstGeom prst="rect">
              <a:avLst/>
            </a:prstGeom>
          </p:spPr>
        </p:pic>
        <p:pic>
          <p:nvPicPr>
            <p:cNvPr id="59" name="Graphic 58">
              <a:extLst>
                <a:ext uri="{FF2B5EF4-FFF2-40B4-BE49-F238E27FC236}">
                  <a16:creationId xmlns:a16="http://schemas.microsoft.com/office/drawing/2014/main" id="{20547122-201B-D484-E70C-4614D5C84A8B}"/>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8118064" y="5139686"/>
              <a:ext cx="508340" cy="508340"/>
            </a:xfrm>
            <a:prstGeom prst="rect">
              <a:avLst/>
            </a:prstGeom>
          </p:spPr>
        </p:pic>
        <p:pic>
          <p:nvPicPr>
            <p:cNvPr id="60" name="Graphic 59">
              <a:extLst>
                <a:ext uri="{FF2B5EF4-FFF2-40B4-BE49-F238E27FC236}">
                  <a16:creationId xmlns:a16="http://schemas.microsoft.com/office/drawing/2014/main" id="{058E5D5E-9002-002A-853E-CBCC3E214C8F}"/>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11155579" y="5728948"/>
              <a:ext cx="508340" cy="508340"/>
            </a:xfrm>
            <a:prstGeom prst="rect">
              <a:avLst/>
            </a:prstGeom>
          </p:spPr>
        </p:pic>
      </p:grpSp>
    </p:spTree>
    <p:extLst>
      <p:ext uri="{BB962C8B-B14F-4D97-AF65-F5344CB8AC3E}">
        <p14:creationId xmlns:p14="http://schemas.microsoft.com/office/powerpoint/2010/main" val="1112806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1C8671-D7B7-E8A5-376D-DE234BA9A2B6}"/>
              </a:ext>
            </a:extLst>
          </p:cNvPr>
          <p:cNvSpPr>
            <a:spLocks noGrp="1"/>
          </p:cNvSpPr>
          <p:nvPr>
            <p:ph type="title"/>
          </p:nvPr>
        </p:nvSpPr>
        <p:spPr/>
        <p:txBody>
          <a:bodyPr/>
          <a:lstStyle/>
          <a:p>
            <a:r>
              <a:rPr lang="en-US" dirty="0"/>
              <a:t>Infographics</a:t>
            </a:r>
          </a:p>
        </p:txBody>
      </p:sp>
      <p:sp>
        <p:nvSpPr>
          <p:cNvPr id="4" name="Content Placeholder 3">
            <a:extLst>
              <a:ext uri="{FF2B5EF4-FFF2-40B4-BE49-F238E27FC236}">
                <a16:creationId xmlns:a16="http://schemas.microsoft.com/office/drawing/2014/main" id="{9DB77A2F-9A50-4A84-D377-0638E0B868B0}"/>
              </a:ext>
            </a:extLst>
          </p:cNvPr>
          <p:cNvSpPr>
            <a:spLocks noGrp="1"/>
          </p:cNvSpPr>
          <p:nvPr>
            <p:ph sz="quarter" idx="13"/>
          </p:nvPr>
        </p:nvSpPr>
        <p:spPr>
          <a:xfrm>
            <a:off x="287338" y="2262823"/>
            <a:ext cx="5627377" cy="3974465"/>
          </a:xfrm>
        </p:spPr>
        <p:txBody>
          <a:bodyPr/>
          <a:lstStyle/>
          <a:p>
            <a:pPr marL="0" indent="0">
              <a:buNone/>
            </a:pPr>
            <a:r>
              <a:rPr lang="en-US" dirty="0">
                <a:solidFill>
                  <a:srgbClr val="000000"/>
                </a:solidFill>
              </a:rPr>
              <a:t>I</a:t>
            </a:r>
            <a:r>
              <a:rPr lang="en-US" b="0" i="0" u="none" strike="noStrike" dirty="0">
                <a:solidFill>
                  <a:srgbClr val="000000"/>
                </a:solidFill>
                <a:effectLst/>
              </a:rPr>
              <a:t>nfographics make it simpler for the viewer to understand and remember the information by </a:t>
            </a:r>
            <a:br>
              <a:rPr lang="en-US" b="0" i="0" u="none" strike="noStrike" dirty="0">
                <a:solidFill>
                  <a:srgbClr val="000000"/>
                </a:solidFill>
                <a:effectLst/>
              </a:rPr>
            </a:br>
            <a:r>
              <a:rPr lang="en-US" b="0" i="0" u="none" strike="noStrike" dirty="0">
                <a:solidFill>
                  <a:srgbClr val="000000"/>
                </a:solidFill>
                <a:effectLst/>
              </a:rPr>
              <a:t>presenting it clearly and visually. You can highlight important information, show differences in data, and help guide the viewer through your content easily.</a:t>
            </a:r>
          </a:p>
          <a:p>
            <a:pPr marL="0" indent="0">
              <a:buNone/>
            </a:pPr>
            <a:endParaRPr lang="en-US" dirty="0">
              <a:solidFill>
                <a:srgbClr val="000000"/>
              </a:solidFill>
            </a:endParaRPr>
          </a:p>
          <a:p>
            <a:pPr marL="0" indent="0">
              <a:buNone/>
            </a:pPr>
            <a:r>
              <a:rPr lang="en-US" b="1" dirty="0">
                <a:solidFill>
                  <a:srgbClr val="000000"/>
                </a:solidFill>
              </a:rPr>
              <a:t>General rules for infographics use:</a:t>
            </a:r>
          </a:p>
          <a:p>
            <a:pPr>
              <a:buFontTx/>
              <a:buChar char="-"/>
            </a:pPr>
            <a:r>
              <a:rPr lang="en-US" b="1" dirty="0"/>
              <a:t>Keep It Simple</a:t>
            </a:r>
            <a:r>
              <a:rPr lang="en-US" dirty="0"/>
              <a:t>: Use clear visuals and minimal text </a:t>
            </a:r>
            <a:br>
              <a:rPr lang="en-US" dirty="0"/>
            </a:br>
            <a:r>
              <a:rPr lang="en-US" dirty="0"/>
              <a:t>to make the information easy to grasp quickly.</a:t>
            </a:r>
          </a:p>
          <a:p>
            <a:pPr>
              <a:buFontTx/>
              <a:buChar char="-"/>
            </a:pPr>
            <a:r>
              <a:rPr lang="en-US" b="1" dirty="0"/>
              <a:t>Be Consistent</a:t>
            </a:r>
            <a:r>
              <a:rPr lang="en-US" dirty="0"/>
              <a:t>: Stick to one style of graphics and the Egmont </a:t>
            </a:r>
            <a:r>
              <a:rPr lang="en-US" dirty="0" err="1"/>
              <a:t>colour</a:t>
            </a:r>
            <a:r>
              <a:rPr lang="en-US" dirty="0"/>
              <a:t> pairs to maintain visual harmony.</a:t>
            </a:r>
          </a:p>
          <a:p>
            <a:pPr>
              <a:buFontTx/>
              <a:buChar char="-"/>
            </a:pPr>
            <a:r>
              <a:rPr lang="en-US" b="1" dirty="0"/>
              <a:t>Focus on Data</a:t>
            </a:r>
            <a:r>
              <a:rPr lang="en-US" dirty="0"/>
              <a:t>: Highlight key points and organize </a:t>
            </a:r>
            <a:br>
              <a:rPr lang="en-US" dirty="0"/>
            </a:br>
            <a:r>
              <a:rPr lang="en-US" dirty="0"/>
              <a:t>data logically.</a:t>
            </a:r>
          </a:p>
        </p:txBody>
      </p:sp>
      <p:sp>
        <p:nvSpPr>
          <p:cNvPr id="6" name="Text Placeholder 5">
            <a:extLst>
              <a:ext uri="{FF2B5EF4-FFF2-40B4-BE49-F238E27FC236}">
                <a16:creationId xmlns:a16="http://schemas.microsoft.com/office/drawing/2014/main" id="{EEB98DCC-47BB-CB2A-05ED-D8E219293811}"/>
              </a:ext>
            </a:extLst>
          </p:cNvPr>
          <p:cNvSpPr>
            <a:spLocks noGrp="1"/>
          </p:cNvSpPr>
          <p:nvPr>
            <p:ph type="body" sz="quarter" idx="15"/>
          </p:nvPr>
        </p:nvSpPr>
        <p:spPr/>
        <p:txBody>
          <a:bodyPr/>
          <a:lstStyle/>
          <a:p>
            <a:r>
              <a:rPr lang="en-US" i="1" u="sng" dirty="0">
                <a:hlinkClick r:id="rId3"/>
              </a:rPr>
              <a:t>Brandcenter.egmont.com</a:t>
            </a:r>
            <a:endParaRPr lang="en-US" i="1" u="sng" dirty="0"/>
          </a:p>
        </p:txBody>
      </p:sp>
      <p:sp>
        <p:nvSpPr>
          <p:cNvPr id="9" name="Rectangle 8">
            <a:extLst>
              <a:ext uri="{FF2B5EF4-FFF2-40B4-BE49-F238E27FC236}">
                <a16:creationId xmlns:a16="http://schemas.microsoft.com/office/drawing/2014/main" id="{738F3073-27F8-F2BA-682A-843ED5622ABC}"/>
              </a:ext>
            </a:extLst>
          </p:cNvPr>
          <p:cNvSpPr/>
          <p:nvPr/>
        </p:nvSpPr>
        <p:spPr>
          <a:xfrm>
            <a:off x="6096000" y="0"/>
            <a:ext cx="6096000" cy="6858000"/>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1000" dirty="0" err="1">
              <a:solidFill>
                <a:schemeClr val="bg1"/>
              </a:solidFill>
            </a:endParaRPr>
          </a:p>
        </p:txBody>
      </p:sp>
      <p:graphicFrame>
        <p:nvGraphicFramePr>
          <p:cNvPr id="10" name="Chart 9">
            <a:extLst>
              <a:ext uri="{FF2B5EF4-FFF2-40B4-BE49-F238E27FC236}">
                <a16:creationId xmlns:a16="http://schemas.microsoft.com/office/drawing/2014/main" id="{FDD9E18F-CFEB-2041-9767-ECEE939D028D}"/>
              </a:ext>
            </a:extLst>
          </p:cNvPr>
          <p:cNvGraphicFramePr/>
          <p:nvPr>
            <p:extLst>
              <p:ext uri="{D42A27DB-BD31-4B8C-83A1-F6EECF244321}">
                <p14:modId xmlns:p14="http://schemas.microsoft.com/office/powerpoint/2010/main" val="2774079851"/>
              </p:ext>
            </p:extLst>
          </p:nvPr>
        </p:nvGraphicFramePr>
        <p:xfrm>
          <a:off x="7063740" y="1160074"/>
          <a:ext cx="8092440" cy="5275439"/>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a:extLst>
              <a:ext uri="{FF2B5EF4-FFF2-40B4-BE49-F238E27FC236}">
                <a16:creationId xmlns:a16="http://schemas.microsoft.com/office/drawing/2014/main" id="{1D2CBC44-ABAF-6682-849F-3CEF9663413F}"/>
              </a:ext>
            </a:extLst>
          </p:cNvPr>
          <p:cNvSpPr/>
          <p:nvPr/>
        </p:nvSpPr>
        <p:spPr>
          <a:xfrm>
            <a:off x="11212830" y="4549140"/>
            <a:ext cx="979170" cy="1535430"/>
          </a:xfrm>
          <a:prstGeom prst="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l"/>
            <a:endParaRPr lang="en-US" sz="1000" dirty="0" err="1">
              <a:solidFill>
                <a:schemeClr val="bg1"/>
              </a:solidFill>
            </a:endParaRPr>
          </a:p>
        </p:txBody>
      </p:sp>
    </p:spTree>
    <p:extLst>
      <p:ext uri="{BB962C8B-B14F-4D97-AF65-F5344CB8AC3E}">
        <p14:creationId xmlns:p14="http://schemas.microsoft.com/office/powerpoint/2010/main" val="4182662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BB516-4340-5A0E-B678-8D35AE4C1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BE73C2-A24A-4818-BE18-DBB0BB8EE4B0}"/>
              </a:ext>
            </a:extLst>
          </p:cNvPr>
          <p:cNvSpPr>
            <a:spLocks noGrp="1"/>
          </p:cNvSpPr>
          <p:nvPr>
            <p:ph type="ctrTitle"/>
          </p:nvPr>
        </p:nvSpPr>
        <p:spPr/>
        <p:txBody>
          <a:bodyPr>
            <a:normAutofit fontScale="90000"/>
          </a:bodyPr>
          <a:lstStyle/>
          <a:p>
            <a:r>
              <a:rPr lang="en-US" dirty="0"/>
              <a:t>Example of a longer title that requires multiple lines to fit all the text properly.</a:t>
            </a:r>
          </a:p>
        </p:txBody>
      </p:sp>
      <p:sp>
        <p:nvSpPr>
          <p:cNvPr id="3" name="Text Placeholder 2">
            <a:extLst>
              <a:ext uri="{FF2B5EF4-FFF2-40B4-BE49-F238E27FC236}">
                <a16:creationId xmlns:a16="http://schemas.microsoft.com/office/drawing/2014/main" id="{AEB428A9-8AB6-D00E-012B-2A555BBAB325}"/>
              </a:ext>
            </a:extLst>
          </p:cNvPr>
          <p:cNvSpPr>
            <a:spLocks noGrp="1"/>
          </p:cNvSpPr>
          <p:nvPr>
            <p:ph type="body" sz="quarter" idx="15"/>
          </p:nvPr>
        </p:nvSpPr>
        <p:spPr/>
        <p:txBody>
          <a:bodyPr/>
          <a:lstStyle/>
          <a:p>
            <a:r>
              <a:rPr lang="en-US" dirty="0"/>
              <a:t>Date</a:t>
            </a:r>
          </a:p>
        </p:txBody>
      </p:sp>
      <p:sp>
        <p:nvSpPr>
          <p:cNvPr id="4" name="Text Placeholder 3">
            <a:extLst>
              <a:ext uri="{FF2B5EF4-FFF2-40B4-BE49-F238E27FC236}">
                <a16:creationId xmlns:a16="http://schemas.microsoft.com/office/drawing/2014/main" id="{58CAEA2B-A6F7-0AF0-6525-0CD6B58210FF}"/>
              </a:ext>
            </a:extLst>
          </p:cNvPr>
          <p:cNvSpPr>
            <a:spLocks noGrp="1"/>
          </p:cNvSpPr>
          <p:nvPr>
            <p:ph type="body" sz="quarter" idx="16"/>
          </p:nvPr>
        </p:nvSpPr>
        <p:spPr/>
        <p:txBody>
          <a:bodyPr/>
          <a:lstStyle/>
          <a:p>
            <a:r>
              <a:rPr lang="en-US" dirty="0"/>
              <a:t>Your name</a:t>
            </a:r>
          </a:p>
        </p:txBody>
      </p:sp>
      <p:sp>
        <p:nvSpPr>
          <p:cNvPr id="5" name="TextBox 4">
            <a:extLst>
              <a:ext uri="{FF2B5EF4-FFF2-40B4-BE49-F238E27FC236}">
                <a16:creationId xmlns:a16="http://schemas.microsoft.com/office/drawing/2014/main" id="{CCD52A6E-BC08-2464-F7DA-B73563E2C37E}"/>
              </a:ext>
            </a:extLst>
          </p:cNvPr>
          <p:cNvSpPr txBox="1"/>
          <p:nvPr/>
        </p:nvSpPr>
        <p:spPr>
          <a:xfrm>
            <a:off x="8446648" y="4330895"/>
            <a:ext cx="3456427" cy="1899733"/>
          </a:xfrm>
          <a:prstGeom prst="rect">
            <a:avLst/>
          </a:prstGeom>
          <a:solidFill>
            <a:srgbClr val="E7FA74"/>
          </a:solidFill>
        </p:spPr>
        <p:txBody>
          <a:bodyPr wrap="squar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1400" dirty="0">
                <a:latin typeface="Octave Medium" panose="02010504030201040203" pitchFamily="2" charset="77"/>
              </a:rPr>
              <a:t>Helpful tips:</a:t>
            </a:r>
          </a:p>
          <a:p>
            <a:pPr marL="0" marR="0" indent="0" algn="l" defTabSz="914400" rtl="0" eaLnBrk="1" fontAlgn="auto" latinLnBrk="0" hangingPunct="1">
              <a:lnSpc>
                <a:spcPct val="100000"/>
              </a:lnSpc>
              <a:spcBef>
                <a:spcPts val="0"/>
              </a:spcBef>
              <a:spcAft>
                <a:spcPts val="0"/>
              </a:spcAft>
              <a:buClrTx/>
              <a:buSzTx/>
              <a:buFontTx/>
              <a:buNone/>
              <a:tabLst/>
            </a:pPr>
            <a:r>
              <a:rPr lang="en-US" sz="1000" dirty="0">
                <a:solidFill>
                  <a:srgbClr val="FF5B51"/>
                </a:solidFill>
                <a:latin typeface="Octave Medium" panose="02010504030201040203" pitchFamily="2" charset="77"/>
              </a:rPr>
              <a:t>(For guidance only - Delete this box) </a:t>
            </a:r>
          </a:p>
          <a:p>
            <a:pPr marL="0" marR="0" indent="0" algn="l" defTabSz="914400" rtl="0" eaLnBrk="1" fontAlgn="auto" latinLnBrk="0" hangingPunct="1">
              <a:lnSpc>
                <a:spcPct val="100000"/>
              </a:lnSpc>
              <a:spcBef>
                <a:spcPts val="0"/>
              </a:spcBef>
              <a:spcAft>
                <a:spcPts val="0"/>
              </a:spcAft>
              <a:buClrTx/>
              <a:buSzTx/>
              <a:buFontTx/>
              <a:buNone/>
              <a:tabLst/>
            </a:pP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This is an example of the “</a:t>
            </a:r>
            <a:r>
              <a:rPr lang="en-US" sz="1000" i="1" dirty="0">
                <a:latin typeface="Octave Light" panose="02010404030201040203" pitchFamily="2" charset="77"/>
              </a:rPr>
              <a:t>Long Title Intro - Cobalt” </a:t>
            </a:r>
            <a:r>
              <a:rPr lang="en-US" sz="1000" dirty="0">
                <a:latin typeface="Octave Light" panose="02010404030201040203" pitchFamily="2" charset="77"/>
              </a:rPr>
              <a:t>slide</a:t>
            </a:r>
            <a:r>
              <a:rPr lang="en-US" sz="1000" i="1" dirty="0">
                <a:latin typeface="Octave Light" panose="02010404030201040203" pitchFamily="2" charset="77"/>
              </a:rPr>
              <a:t> </a:t>
            </a:r>
            <a:r>
              <a:rPr lang="en-US" sz="1000" dirty="0">
                <a:latin typeface="Octave Light" panose="02010404030201040203" pitchFamily="2" charset="77"/>
              </a:rPr>
              <a:t>from the Layout options in the Home tab. </a:t>
            </a:r>
          </a:p>
          <a:p>
            <a:pPr marR="0" algn="l" defTabSz="914400" rtl="0" eaLnBrk="1" fontAlgn="auto" latinLnBrk="0" hangingPunct="1">
              <a:lnSpc>
                <a:spcPct val="100000"/>
              </a:lnSpc>
              <a:spcBef>
                <a:spcPts val="0"/>
              </a:spcBef>
              <a:spcAft>
                <a:spcPts val="0"/>
              </a:spcAft>
              <a:buClrTx/>
              <a:buSzTx/>
              <a:tabLst/>
            </a:pP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i="1" dirty="0">
                <a:latin typeface="Octave Light" panose="02010404030201040203" pitchFamily="2" charset="77"/>
              </a:rPr>
              <a:t>These example slides use the cobalt/white </a:t>
            </a:r>
            <a:r>
              <a:rPr lang="en-US" sz="1000" i="1" dirty="0" err="1">
                <a:latin typeface="Octave Light" panose="02010404030201040203" pitchFamily="2" charset="77"/>
              </a:rPr>
              <a:t>colour</a:t>
            </a:r>
            <a:r>
              <a:rPr lang="en-US" sz="1000" i="1" dirty="0">
                <a:latin typeface="Octave Light" panose="02010404030201040203" pitchFamily="2" charset="77"/>
              </a:rPr>
              <a:t> theme. To switch </a:t>
            </a:r>
            <a:r>
              <a:rPr lang="en-US" sz="1000" i="1" dirty="0" err="1">
                <a:latin typeface="Octave Light" panose="02010404030201040203" pitchFamily="2" charset="77"/>
              </a:rPr>
              <a:t>colour</a:t>
            </a:r>
            <a:r>
              <a:rPr lang="en-US" sz="1000" i="1" dirty="0">
                <a:latin typeface="Octave Light" panose="02010404030201040203" pitchFamily="2" charset="77"/>
              </a:rPr>
              <a:t> themes, go to Layout options or Design in the Home tab. </a:t>
            </a:r>
            <a:r>
              <a:rPr lang="en-US" sz="1000" i="1" dirty="0">
                <a:latin typeface="Octave Medium" panose="02010504030201040203" pitchFamily="2" charset="77"/>
              </a:rPr>
              <a:t>Use only one </a:t>
            </a:r>
            <a:r>
              <a:rPr lang="en-US" sz="1000" i="1" dirty="0" err="1">
                <a:latin typeface="Octave Medium" panose="02010504030201040203" pitchFamily="2" charset="77"/>
              </a:rPr>
              <a:t>colour</a:t>
            </a:r>
            <a:r>
              <a:rPr lang="en-US" sz="1000" i="1" dirty="0">
                <a:latin typeface="Octave Medium" panose="02010504030201040203" pitchFamily="2" charset="77"/>
              </a:rPr>
              <a:t> theme per presentation—do not mix themes across slides.</a:t>
            </a:r>
            <a:endParaRPr lang="en-US" sz="1000" i="1" dirty="0">
              <a:solidFill>
                <a:srgbClr val="38594F"/>
              </a:solidFill>
              <a:latin typeface="Octave Medium" panose="02010504030201040203" pitchFamily="2" charset="77"/>
            </a:endParaRPr>
          </a:p>
          <a:p>
            <a:pPr marL="0" marR="0" indent="0" algn="l" defTabSz="914400" rtl="0" eaLnBrk="1" fontAlgn="auto" latinLnBrk="0" hangingPunct="1">
              <a:lnSpc>
                <a:spcPct val="100000"/>
              </a:lnSpc>
              <a:spcBef>
                <a:spcPts val="0"/>
              </a:spcBef>
              <a:spcAft>
                <a:spcPts val="0"/>
              </a:spcAft>
              <a:buClrTx/>
              <a:buSzTx/>
              <a:buFontTx/>
              <a:buNone/>
              <a:tabLst/>
            </a:pPr>
            <a:endParaRPr lang="en-US" sz="1000" dirty="0">
              <a:solidFill>
                <a:srgbClr val="38594F"/>
              </a:solidFill>
            </a:endParaRPr>
          </a:p>
        </p:txBody>
      </p:sp>
    </p:spTree>
    <p:extLst>
      <p:ext uri="{BB962C8B-B14F-4D97-AF65-F5344CB8AC3E}">
        <p14:creationId xmlns:p14="http://schemas.microsoft.com/office/powerpoint/2010/main" val="1989130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4286C-F914-3D46-C84F-A2DCDD4D61FA}"/>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B3178B-8888-36C5-CEAB-2936C8CAD064}"/>
              </a:ext>
            </a:extLst>
          </p:cNvPr>
          <p:cNvSpPr>
            <a:spLocks noGrp="1"/>
          </p:cNvSpPr>
          <p:nvPr>
            <p:ph type="pic" sz="quarter" idx="17"/>
          </p:nvPr>
        </p:nvSpPr>
        <p:spPr/>
        <p:txBody>
          <a:bodyPr/>
          <a:lstStyle/>
          <a:p>
            <a:endParaRPr lang="en-US" dirty="0"/>
          </a:p>
        </p:txBody>
      </p:sp>
      <p:sp>
        <p:nvSpPr>
          <p:cNvPr id="3" name="Text Placeholder 2">
            <a:extLst>
              <a:ext uri="{FF2B5EF4-FFF2-40B4-BE49-F238E27FC236}">
                <a16:creationId xmlns:a16="http://schemas.microsoft.com/office/drawing/2014/main" id="{09AB7CD6-AFC5-04A3-F184-907A9ADECDFA}"/>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560B0401-FEDE-5160-B3EB-6135E1A5362D}"/>
              </a:ext>
            </a:extLst>
          </p:cNvPr>
          <p:cNvSpPr>
            <a:spLocks noGrp="1"/>
          </p:cNvSpPr>
          <p:nvPr>
            <p:ph type="body" sz="quarter" idx="13"/>
          </p:nvPr>
        </p:nvSpPr>
        <p:spPr/>
        <p:txBody>
          <a:bodyPr/>
          <a:lstStyle/>
          <a:p>
            <a:endParaRPr lang="en-US" dirty="0"/>
          </a:p>
        </p:txBody>
      </p:sp>
      <p:sp>
        <p:nvSpPr>
          <p:cNvPr id="5" name="Title 4">
            <a:extLst>
              <a:ext uri="{FF2B5EF4-FFF2-40B4-BE49-F238E27FC236}">
                <a16:creationId xmlns:a16="http://schemas.microsoft.com/office/drawing/2014/main" id="{21387EF1-EE23-2469-D039-A85C4EDB7D21}"/>
              </a:ext>
            </a:extLst>
          </p:cNvPr>
          <p:cNvSpPr>
            <a:spLocks noGrp="1"/>
          </p:cNvSpPr>
          <p:nvPr>
            <p:ph type="ctrTitle"/>
          </p:nvPr>
        </p:nvSpPr>
        <p:spPr/>
        <p:txBody>
          <a:bodyPr/>
          <a:lstStyle/>
          <a:p>
            <a:r>
              <a:rPr lang="en-US" dirty="0"/>
              <a:t>Intro slide example</a:t>
            </a:r>
          </a:p>
        </p:txBody>
      </p:sp>
      <p:sp>
        <p:nvSpPr>
          <p:cNvPr id="6" name="Text Placeholder 5">
            <a:extLst>
              <a:ext uri="{FF2B5EF4-FFF2-40B4-BE49-F238E27FC236}">
                <a16:creationId xmlns:a16="http://schemas.microsoft.com/office/drawing/2014/main" id="{4DB85E61-8C49-E8BD-9EF7-A1F76D853795}"/>
              </a:ext>
            </a:extLst>
          </p:cNvPr>
          <p:cNvSpPr>
            <a:spLocks noGrp="1"/>
          </p:cNvSpPr>
          <p:nvPr>
            <p:ph type="body" sz="quarter" idx="15"/>
          </p:nvPr>
        </p:nvSpPr>
        <p:spPr/>
        <p:txBody>
          <a:bodyPr/>
          <a:lstStyle/>
          <a:p>
            <a:r>
              <a:rPr lang="en-US" dirty="0"/>
              <a:t>Date</a:t>
            </a:r>
          </a:p>
        </p:txBody>
      </p:sp>
      <p:sp>
        <p:nvSpPr>
          <p:cNvPr id="7" name="Text Placeholder 6">
            <a:extLst>
              <a:ext uri="{FF2B5EF4-FFF2-40B4-BE49-F238E27FC236}">
                <a16:creationId xmlns:a16="http://schemas.microsoft.com/office/drawing/2014/main" id="{265995EB-D1AC-727F-5666-5ACA178B6BA3}"/>
              </a:ext>
            </a:extLst>
          </p:cNvPr>
          <p:cNvSpPr>
            <a:spLocks noGrp="1"/>
          </p:cNvSpPr>
          <p:nvPr>
            <p:ph type="body" sz="quarter" idx="16"/>
          </p:nvPr>
        </p:nvSpPr>
        <p:spPr/>
        <p:txBody>
          <a:bodyPr/>
          <a:lstStyle/>
          <a:p>
            <a:r>
              <a:rPr lang="en-US" dirty="0"/>
              <a:t>Your name</a:t>
            </a:r>
          </a:p>
        </p:txBody>
      </p:sp>
      <p:sp>
        <p:nvSpPr>
          <p:cNvPr id="8" name="TextBox 7">
            <a:extLst>
              <a:ext uri="{FF2B5EF4-FFF2-40B4-BE49-F238E27FC236}">
                <a16:creationId xmlns:a16="http://schemas.microsoft.com/office/drawing/2014/main" id="{8C439AEB-B551-B9D6-C52F-366CAC3F21F6}"/>
              </a:ext>
            </a:extLst>
          </p:cNvPr>
          <p:cNvSpPr txBox="1"/>
          <p:nvPr/>
        </p:nvSpPr>
        <p:spPr>
          <a:xfrm>
            <a:off x="8446648" y="4337555"/>
            <a:ext cx="3456427" cy="1899733"/>
          </a:xfrm>
          <a:prstGeom prst="rect">
            <a:avLst/>
          </a:prstGeom>
          <a:solidFill>
            <a:srgbClr val="E7FA74"/>
          </a:solidFill>
        </p:spPr>
        <p:txBody>
          <a:bodyPr wrap="squar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1400" dirty="0">
                <a:latin typeface="Octave Medium" panose="02010504030201040203" pitchFamily="2" charset="77"/>
              </a:rPr>
              <a:t>Helpful tips:</a:t>
            </a:r>
          </a:p>
          <a:p>
            <a:pPr marL="0" marR="0" indent="0" algn="l" defTabSz="914400" rtl="0" eaLnBrk="1" fontAlgn="auto" latinLnBrk="0" hangingPunct="1">
              <a:lnSpc>
                <a:spcPct val="100000"/>
              </a:lnSpc>
              <a:spcBef>
                <a:spcPts val="0"/>
              </a:spcBef>
              <a:spcAft>
                <a:spcPts val="0"/>
              </a:spcAft>
              <a:buClrTx/>
              <a:buSzTx/>
              <a:buFontTx/>
              <a:buNone/>
              <a:tabLst/>
            </a:pPr>
            <a:r>
              <a:rPr lang="en-US" sz="1000" dirty="0">
                <a:solidFill>
                  <a:srgbClr val="FF5B51"/>
                </a:solidFill>
                <a:latin typeface="Octave Medium" panose="02010504030201040203" pitchFamily="2" charset="77"/>
              </a:rPr>
              <a:t>(For guidance only - Delete this box) </a:t>
            </a:r>
          </a:p>
          <a:p>
            <a:pPr marL="0" marR="0" indent="0" algn="l" defTabSz="914400" rtl="0" eaLnBrk="1" fontAlgn="auto" latinLnBrk="0" hangingPunct="1">
              <a:lnSpc>
                <a:spcPct val="100000"/>
              </a:lnSpc>
              <a:spcBef>
                <a:spcPts val="0"/>
              </a:spcBef>
              <a:spcAft>
                <a:spcPts val="0"/>
              </a:spcAft>
              <a:buClrTx/>
              <a:buSzTx/>
              <a:buFontTx/>
              <a:buNone/>
              <a:tabLst/>
            </a:pP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This is an example of the “</a:t>
            </a:r>
            <a:r>
              <a:rPr lang="en-US" sz="1000" i="1" dirty="0">
                <a:latin typeface="Octave Light" panose="02010404030201040203" pitchFamily="2" charset="77"/>
              </a:rPr>
              <a:t>Big Title Intro – Picture” </a:t>
            </a:r>
            <a:r>
              <a:rPr lang="en-US" sz="1000" dirty="0">
                <a:latin typeface="Octave Light" panose="02010404030201040203" pitchFamily="2" charset="77"/>
              </a:rPr>
              <a:t>slide</a:t>
            </a:r>
            <a:r>
              <a:rPr lang="en-US" sz="1000" i="1" dirty="0">
                <a:latin typeface="Octave Light" panose="02010404030201040203" pitchFamily="2" charset="77"/>
              </a:rPr>
              <a:t> </a:t>
            </a:r>
            <a:r>
              <a:rPr lang="en-US" sz="1000" dirty="0">
                <a:latin typeface="Octave Light" panose="02010404030201040203" pitchFamily="2" charset="77"/>
              </a:rPr>
              <a:t>from the Layout options in the Home tab.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Use as introductory slide with a short presentation title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Avoid a long title for this slide (there are other options for title slides with longer titles)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To change the photo on the </a:t>
            </a:r>
            <a:r>
              <a:rPr lang="en-US" sz="1000" i="1" dirty="0"/>
              <a:t>“Big Title Intro – Picture” </a:t>
            </a:r>
            <a:r>
              <a:rPr lang="en-US" sz="1000" dirty="0"/>
              <a:t>slide, simply add a new photo to the image placeholder (the large gray box) in the template.</a:t>
            </a:r>
          </a:p>
        </p:txBody>
      </p:sp>
    </p:spTree>
    <p:extLst>
      <p:ext uri="{BB962C8B-B14F-4D97-AF65-F5344CB8AC3E}">
        <p14:creationId xmlns:p14="http://schemas.microsoft.com/office/powerpoint/2010/main" val="670278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1AB8F-4B4F-419C-70B4-57857B772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49FC4-1366-8001-F9C5-D35A5973118B}"/>
              </a:ext>
            </a:extLst>
          </p:cNvPr>
          <p:cNvSpPr>
            <a:spLocks noGrp="1"/>
          </p:cNvSpPr>
          <p:nvPr>
            <p:ph type="title"/>
          </p:nvPr>
        </p:nvSpPr>
        <p:spPr/>
        <p:txBody>
          <a:bodyPr>
            <a:normAutofit/>
          </a:bodyPr>
          <a:lstStyle/>
          <a:p>
            <a:r>
              <a:rPr lang="en-US" dirty="0"/>
              <a:t>Example of an intro slide with 2 photos</a:t>
            </a:r>
          </a:p>
        </p:txBody>
      </p:sp>
      <p:sp>
        <p:nvSpPr>
          <p:cNvPr id="3" name="Picture Placeholder 2">
            <a:extLst>
              <a:ext uri="{FF2B5EF4-FFF2-40B4-BE49-F238E27FC236}">
                <a16:creationId xmlns:a16="http://schemas.microsoft.com/office/drawing/2014/main" id="{5634A9B6-D0FF-81A6-9757-A925C132E260}"/>
              </a:ext>
            </a:extLst>
          </p:cNvPr>
          <p:cNvSpPr>
            <a:spLocks noGrp="1"/>
          </p:cNvSpPr>
          <p:nvPr>
            <p:ph type="pic" sz="quarter" idx="13"/>
          </p:nvPr>
        </p:nvSpPr>
        <p:spPr/>
        <p:txBody>
          <a:bodyPr/>
          <a:lstStyle/>
          <a:p>
            <a:endParaRPr lang="en-US" dirty="0"/>
          </a:p>
        </p:txBody>
      </p:sp>
      <p:sp>
        <p:nvSpPr>
          <p:cNvPr id="4" name="Picture Placeholder 3">
            <a:extLst>
              <a:ext uri="{FF2B5EF4-FFF2-40B4-BE49-F238E27FC236}">
                <a16:creationId xmlns:a16="http://schemas.microsoft.com/office/drawing/2014/main" id="{7F18590A-E7B1-5345-9C45-74D75FD8FCB8}"/>
              </a:ext>
            </a:extLst>
          </p:cNvPr>
          <p:cNvSpPr>
            <a:spLocks noGrp="1"/>
          </p:cNvSpPr>
          <p:nvPr>
            <p:ph type="pic" sz="quarter" idx="14"/>
          </p:nvPr>
        </p:nvSpPr>
        <p:spPr/>
        <p:txBody>
          <a:bodyPr/>
          <a:lstStyle/>
          <a:p>
            <a:endParaRPr lang="en-US" dirty="0"/>
          </a:p>
        </p:txBody>
      </p:sp>
      <p:sp>
        <p:nvSpPr>
          <p:cNvPr id="5" name="Subtitle 4">
            <a:extLst>
              <a:ext uri="{FF2B5EF4-FFF2-40B4-BE49-F238E27FC236}">
                <a16:creationId xmlns:a16="http://schemas.microsoft.com/office/drawing/2014/main" id="{39E933DF-ECEC-9EBA-DDFC-2A6028B5333D}"/>
              </a:ext>
            </a:extLst>
          </p:cNvPr>
          <p:cNvSpPr>
            <a:spLocks noGrp="1"/>
          </p:cNvSpPr>
          <p:nvPr>
            <p:ph type="subTitle" idx="1"/>
          </p:nvPr>
        </p:nvSpPr>
        <p:spPr/>
        <p:txBody>
          <a:bodyPr/>
          <a:lstStyle/>
          <a:p>
            <a:r>
              <a:rPr lang="en-US" dirty="0"/>
              <a:t>Your name</a:t>
            </a:r>
          </a:p>
        </p:txBody>
      </p:sp>
      <p:sp>
        <p:nvSpPr>
          <p:cNvPr id="6" name="Text Placeholder 5">
            <a:extLst>
              <a:ext uri="{FF2B5EF4-FFF2-40B4-BE49-F238E27FC236}">
                <a16:creationId xmlns:a16="http://schemas.microsoft.com/office/drawing/2014/main" id="{03931BB8-F937-1F39-C11E-28396AA17B46}"/>
              </a:ext>
            </a:extLst>
          </p:cNvPr>
          <p:cNvSpPr>
            <a:spLocks noGrp="1"/>
          </p:cNvSpPr>
          <p:nvPr>
            <p:ph type="body" sz="quarter" idx="15"/>
          </p:nvPr>
        </p:nvSpPr>
        <p:spPr/>
        <p:txBody>
          <a:bodyPr/>
          <a:lstStyle/>
          <a:p>
            <a:r>
              <a:rPr lang="en-US" dirty="0"/>
              <a:t>Date</a:t>
            </a:r>
          </a:p>
        </p:txBody>
      </p:sp>
      <p:sp>
        <p:nvSpPr>
          <p:cNvPr id="7" name="TextBox 6">
            <a:extLst>
              <a:ext uri="{FF2B5EF4-FFF2-40B4-BE49-F238E27FC236}">
                <a16:creationId xmlns:a16="http://schemas.microsoft.com/office/drawing/2014/main" id="{BBC283AD-571D-452C-A5AE-CF42D888048E}"/>
              </a:ext>
            </a:extLst>
          </p:cNvPr>
          <p:cNvSpPr txBox="1"/>
          <p:nvPr/>
        </p:nvSpPr>
        <p:spPr>
          <a:xfrm>
            <a:off x="8306349" y="3601878"/>
            <a:ext cx="3534385" cy="2515286"/>
          </a:xfrm>
          <a:prstGeom prst="rect">
            <a:avLst/>
          </a:prstGeom>
          <a:solidFill>
            <a:srgbClr val="E7FA74"/>
          </a:solidFill>
        </p:spPr>
        <p:txBody>
          <a:bodyPr wrap="squar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1400" dirty="0">
                <a:latin typeface="Octave Medium" panose="02010504030201040203" pitchFamily="2" charset="77"/>
              </a:rPr>
              <a:t>Helpful tips:</a:t>
            </a:r>
          </a:p>
          <a:p>
            <a:pPr marL="0" marR="0" indent="0" algn="l" defTabSz="914400" rtl="0" eaLnBrk="1" fontAlgn="auto" latinLnBrk="0" hangingPunct="1">
              <a:lnSpc>
                <a:spcPct val="100000"/>
              </a:lnSpc>
              <a:spcBef>
                <a:spcPts val="0"/>
              </a:spcBef>
              <a:spcAft>
                <a:spcPts val="0"/>
              </a:spcAft>
              <a:buClrTx/>
              <a:buSzTx/>
              <a:buFontTx/>
              <a:buNone/>
              <a:tabLst/>
            </a:pPr>
            <a:r>
              <a:rPr lang="en-US" sz="1000" dirty="0">
                <a:solidFill>
                  <a:srgbClr val="FF5B51"/>
                </a:solidFill>
                <a:latin typeface="Octave Medium" panose="02010504030201040203" pitchFamily="2" charset="77"/>
              </a:rPr>
              <a:t>(For guidance only - Delete this box) </a:t>
            </a:r>
          </a:p>
          <a:p>
            <a:pPr marL="0" marR="0" indent="0" algn="l" defTabSz="914400" rtl="0" eaLnBrk="1" fontAlgn="auto" latinLnBrk="0" hangingPunct="1">
              <a:lnSpc>
                <a:spcPct val="100000"/>
              </a:lnSpc>
              <a:spcBef>
                <a:spcPts val="0"/>
              </a:spcBef>
              <a:spcAft>
                <a:spcPts val="0"/>
              </a:spcAft>
              <a:buClrTx/>
              <a:buSzTx/>
              <a:buFontTx/>
              <a:buNone/>
              <a:tabLst/>
            </a:pP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This is an example of the “</a:t>
            </a:r>
            <a:r>
              <a:rPr lang="en-US" sz="1000" i="1" dirty="0">
                <a:latin typeface="Octave Light" panose="02010404030201040203" pitchFamily="2" charset="77"/>
              </a:rPr>
              <a:t>Title 2 Pictures Intro - Cobalt” </a:t>
            </a:r>
            <a:r>
              <a:rPr lang="en-US" sz="1000" dirty="0">
                <a:latin typeface="Octave Light" panose="02010404030201040203" pitchFamily="2" charset="77"/>
              </a:rPr>
              <a:t>slide</a:t>
            </a:r>
            <a:r>
              <a:rPr lang="en-US" sz="1000" i="1" dirty="0">
                <a:latin typeface="Octave Light" panose="02010404030201040203" pitchFamily="2" charset="77"/>
              </a:rPr>
              <a:t> </a:t>
            </a:r>
            <a:r>
              <a:rPr lang="en-US" sz="1000" dirty="0">
                <a:latin typeface="Octave Light" panose="02010404030201040203" pitchFamily="2" charset="77"/>
              </a:rPr>
              <a:t>from the Layout options in the Home tab.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Use as introductory title slide with a title of up to two lines.</a:t>
            </a:r>
          </a:p>
          <a:p>
            <a:pPr marL="171450" indent="-171450">
              <a:buFont typeface="Arial" panose="020B0604020202020204" pitchFamily="34" charset="0"/>
              <a:buChar char="•"/>
            </a:pPr>
            <a:r>
              <a:rPr lang="en-US" sz="1000" dirty="0"/>
              <a:t>To change the photos on the slide template, simply add a new photo to the image placeholders (the gray boxes) in the template. </a:t>
            </a:r>
          </a:p>
          <a:p>
            <a:pPr marL="171450" indent="-171450">
              <a:buFont typeface="Arial" panose="020B0604020202020204" pitchFamily="34" charset="0"/>
              <a:buChar char="•"/>
            </a:pP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i="1" dirty="0">
                <a:latin typeface="Octave Light" panose="02010404030201040203" pitchFamily="2" charset="77"/>
              </a:rPr>
              <a:t>These example slides use the cobalt/white </a:t>
            </a:r>
            <a:r>
              <a:rPr lang="en-US" sz="1000" i="1" dirty="0" err="1">
                <a:latin typeface="Octave Light" panose="02010404030201040203" pitchFamily="2" charset="77"/>
              </a:rPr>
              <a:t>colour</a:t>
            </a:r>
            <a:r>
              <a:rPr lang="en-US" sz="1000" i="1" dirty="0">
                <a:latin typeface="Octave Light" panose="02010404030201040203" pitchFamily="2" charset="77"/>
              </a:rPr>
              <a:t> theme. To switch </a:t>
            </a:r>
            <a:r>
              <a:rPr lang="en-US" sz="1000" i="1" dirty="0" err="1">
                <a:latin typeface="Octave Light" panose="02010404030201040203" pitchFamily="2" charset="77"/>
              </a:rPr>
              <a:t>colour</a:t>
            </a:r>
            <a:r>
              <a:rPr lang="en-US" sz="1000" i="1" dirty="0">
                <a:latin typeface="Octave Light" panose="02010404030201040203" pitchFamily="2" charset="77"/>
              </a:rPr>
              <a:t> themes, go to Layout options or Design in the Home tab. </a:t>
            </a:r>
            <a:r>
              <a:rPr lang="en-US" sz="1000" i="1" dirty="0">
                <a:latin typeface="Octave Medium" panose="02010504030201040203" pitchFamily="2" charset="77"/>
              </a:rPr>
              <a:t>Use only one </a:t>
            </a:r>
            <a:r>
              <a:rPr lang="en-US" sz="1000" i="1" dirty="0" err="1">
                <a:latin typeface="Octave Medium" panose="02010504030201040203" pitchFamily="2" charset="77"/>
              </a:rPr>
              <a:t>colour</a:t>
            </a:r>
            <a:r>
              <a:rPr lang="en-US" sz="1000" i="1" dirty="0">
                <a:latin typeface="Octave Medium" panose="02010504030201040203" pitchFamily="2" charset="77"/>
              </a:rPr>
              <a:t> theme per presentation—do not mix themes across slides.</a:t>
            </a:r>
            <a:endParaRPr lang="en-US" sz="1000" i="1" dirty="0">
              <a:solidFill>
                <a:srgbClr val="38594F"/>
              </a:solidFill>
              <a:latin typeface="Octave Medium" panose="02010504030201040203" pitchFamily="2" charset="77"/>
            </a:endParaRPr>
          </a:p>
          <a:p>
            <a:pPr marL="0" marR="0" indent="0" algn="l" defTabSz="914400" rtl="0" eaLnBrk="1" fontAlgn="auto" latinLnBrk="0" hangingPunct="1">
              <a:lnSpc>
                <a:spcPct val="100000"/>
              </a:lnSpc>
              <a:spcBef>
                <a:spcPts val="0"/>
              </a:spcBef>
              <a:spcAft>
                <a:spcPts val="0"/>
              </a:spcAft>
              <a:buClrTx/>
              <a:buSzTx/>
              <a:buFontTx/>
              <a:buNone/>
              <a:tabLst/>
            </a:pPr>
            <a:endParaRPr lang="en-US" sz="1000" dirty="0">
              <a:solidFill>
                <a:srgbClr val="38594F"/>
              </a:solidFill>
            </a:endParaRPr>
          </a:p>
        </p:txBody>
      </p:sp>
    </p:spTree>
    <p:extLst>
      <p:ext uri="{BB962C8B-B14F-4D97-AF65-F5344CB8AC3E}">
        <p14:creationId xmlns:p14="http://schemas.microsoft.com/office/powerpoint/2010/main" val="2211148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p:txBody>
          <a:bodyPr/>
          <a:lstStyle/>
          <a:p>
            <a:r>
              <a:rPr lang="en-US" dirty="0"/>
              <a:t>Example of a </a:t>
            </a:r>
            <a:br>
              <a:rPr lang="en-US" dirty="0"/>
            </a:br>
            <a:r>
              <a:rPr lang="en-US" dirty="0"/>
              <a:t>breaker slide with </a:t>
            </a:r>
            <a:br>
              <a:rPr lang="en-US" dirty="0"/>
            </a:br>
            <a:r>
              <a:rPr lang="en-US" dirty="0"/>
              <a:t>a title</a:t>
            </a:r>
          </a:p>
        </p:txBody>
      </p:sp>
      <p:sp>
        <p:nvSpPr>
          <p:cNvPr id="3" name="Text Placeholder 2">
            <a:extLst>
              <a:ext uri="{FF2B5EF4-FFF2-40B4-BE49-F238E27FC236}">
                <a16:creationId xmlns:a16="http://schemas.microsoft.com/office/drawing/2014/main" id="{89FD117D-F611-D894-CDD8-FD79DE50B706}"/>
              </a:ext>
            </a:extLst>
          </p:cNvPr>
          <p:cNvSpPr>
            <a:spLocks noGrp="1"/>
          </p:cNvSpPr>
          <p:nvPr>
            <p:ph type="body" idx="1"/>
          </p:nvPr>
        </p:nvSpPr>
        <p:spPr/>
        <p:txBody>
          <a:bodyPr/>
          <a:lstStyle/>
          <a:p>
            <a:r>
              <a:rPr lang="en-US" dirty="0"/>
              <a:t>Here you can add extra information on the breaker slide.</a:t>
            </a:r>
          </a:p>
        </p:txBody>
      </p:sp>
      <p:sp>
        <p:nvSpPr>
          <p:cNvPr id="4" name="TextBox 3">
            <a:extLst>
              <a:ext uri="{FF2B5EF4-FFF2-40B4-BE49-F238E27FC236}">
                <a16:creationId xmlns:a16="http://schemas.microsoft.com/office/drawing/2014/main" id="{31822CD3-88B7-8213-6BC2-18370BDB2DF0}"/>
              </a:ext>
            </a:extLst>
          </p:cNvPr>
          <p:cNvSpPr txBox="1"/>
          <p:nvPr/>
        </p:nvSpPr>
        <p:spPr>
          <a:xfrm>
            <a:off x="8306349" y="3601878"/>
            <a:ext cx="3534385" cy="2207509"/>
          </a:xfrm>
          <a:prstGeom prst="rect">
            <a:avLst/>
          </a:prstGeom>
          <a:solidFill>
            <a:srgbClr val="E7FA74"/>
          </a:solidFill>
        </p:spPr>
        <p:txBody>
          <a:bodyPr wrap="squar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1400" dirty="0">
                <a:latin typeface="Octave Medium" panose="02010504030201040203" pitchFamily="2" charset="77"/>
              </a:rPr>
              <a:t>Helpful tips:</a:t>
            </a:r>
          </a:p>
          <a:p>
            <a:pPr marL="0" marR="0" indent="0" algn="l" defTabSz="914400" rtl="0" eaLnBrk="1" fontAlgn="auto" latinLnBrk="0" hangingPunct="1">
              <a:lnSpc>
                <a:spcPct val="100000"/>
              </a:lnSpc>
              <a:spcBef>
                <a:spcPts val="0"/>
              </a:spcBef>
              <a:spcAft>
                <a:spcPts val="0"/>
              </a:spcAft>
              <a:buClrTx/>
              <a:buSzTx/>
              <a:buFontTx/>
              <a:buNone/>
              <a:tabLst/>
            </a:pPr>
            <a:r>
              <a:rPr lang="en-US" sz="1000" dirty="0">
                <a:solidFill>
                  <a:srgbClr val="FF5B51"/>
                </a:solidFill>
                <a:latin typeface="Octave Medium" panose="02010504030201040203" pitchFamily="2" charset="77"/>
              </a:rPr>
              <a:t>(For guidance only - Delete this box) </a:t>
            </a:r>
          </a:p>
          <a:p>
            <a:pPr marL="0" marR="0" indent="0" algn="l" defTabSz="914400" rtl="0" eaLnBrk="1" fontAlgn="auto" latinLnBrk="0" hangingPunct="1">
              <a:lnSpc>
                <a:spcPct val="100000"/>
              </a:lnSpc>
              <a:spcBef>
                <a:spcPts val="0"/>
              </a:spcBef>
              <a:spcAft>
                <a:spcPts val="0"/>
              </a:spcAft>
              <a:buClrTx/>
              <a:buSzTx/>
              <a:buFontTx/>
              <a:buNone/>
              <a:tabLst/>
            </a:pP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This is an example of the “Medium text</a:t>
            </a:r>
            <a:r>
              <a:rPr lang="en-US" sz="1000" i="1" dirty="0">
                <a:latin typeface="Octave Light" panose="02010404030201040203" pitchFamily="2" charset="77"/>
              </a:rPr>
              <a:t>” </a:t>
            </a:r>
            <a:r>
              <a:rPr lang="en-US" sz="1000" dirty="0">
                <a:latin typeface="Octave Light" panose="02010404030201040203" pitchFamily="2" charset="77"/>
              </a:rPr>
              <a:t>slide</a:t>
            </a:r>
            <a:r>
              <a:rPr lang="en-US" sz="1000" i="1" dirty="0">
                <a:latin typeface="Octave Light" panose="02010404030201040203" pitchFamily="2" charset="77"/>
              </a:rPr>
              <a:t> </a:t>
            </a:r>
            <a:r>
              <a:rPr lang="en-US" sz="1000" dirty="0">
                <a:latin typeface="Octave Light" panose="02010404030201040203" pitchFamily="2" charset="77"/>
              </a:rPr>
              <a:t>from the Layout options in the Home tab.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Use as introductory title slide with a title of up to tree lines.</a:t>
            </a:r>
          </a:p>
          <a:p>
            <a:pPr marL="171450" indent="-171450">
              <a:buFont typeface="Arial" panose="020B0604020202020204" pitchFamily="34" charset="0"/>
              <a:buChar char="•"/>
            </a:pPr>
            <a:r>
              <a:rPr lang="en-US" sz="1000" dirty="0"/>
              <a:t>You can add extra information in the body text box.</a:t>
            </a:r>
            <a:br>
              <a:rPr lang="en-US" sz="1000" dirty="0"/>
            </a:b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i="1" dirty="0">
                <a:latin typeface="Octave Light" panose="02010404030201040203" pitchFamily="2" charset="77"/>
              </a:rPr>
              <a:t>These example slides use the cobalt/white </a:t>
            </a:r>
            <a:r>
              <a:rPr lang="en-US" sz="1000" i="1" dirty="0" err="1">
                <a:latin typeface="Octave Light" panose="02010404030201040203" pitchFamily="2" charset="77"/>
              </a:rPr>
              <a:t>colour</a:t>
            </a:r>
            <a:r>
              <a:rPr lang="en-US" sz="1000" i="1" dirty="0">
                <a:latin typeface="Octave Light" panose="02010404030201040203" pitchFamily="2" charset="77"/>
              </a:rPr>
              <a:t> theme. To switch </a:t>
            </a:r>
            <a:r>
              <a:rPr lang="en-US" sz="1000" i="1" dirty="0" err="1">
                <a:latin typeface="Octave Light" panose="02010404030201040203" pitchFamily="2" charset="77"/>
              </a:rPr>
              <a:t>colour</a:t>
            </a:r>
            <a:r>
              <a:rPr lang="en-US" sz="1000" i="1" dirty="0">
                <a:latin typeface="Octave Light" panose="02010404030201040203" pitchFamily="2" charset="77"/>
              </a:rPr>
              <a:t> themes, go to Layout options or Design  in the Home tab. </a:t>
            </a:r>
            <a:r>
              <a:rPr lang="en-US" sz="1000" i="1" dirty="0">
                <a:latin typeface="Octave Medium" panose="02010504030201040203" pitchFamily="2" charset="77"/>
              </a:rPr>
              <a:t>Use only one </a:t>
            </a:r>
            <a:r>
              <a:rPr lang="en-US" sz="1000" i="1" dirty="0" err="1">
                <a:latin typeface="Octave Medium" panose="02010504030201040203" pitchFamily="2" charset="77"/>
              </a:rPr>
              <a:t>colour</a:t>
            </a:r>
            <a:r>
              <a:rPr lang="en-US" sz="1000" i="1" dirty="0">
                <a:latin typeface="Octave Medium" panose="02010504030201040203" pitchFamily="2" charset="77"/>
              </a:rPr>
              <a:t> theme per presentation—do not mix themes across slides.</a:t>
            </a:r>
            <a:endParaRPr lang="en-US" sz="1000" i="1" dirty="0">
              <a:solidFill>
                <a:srgbClr val="38594F"/>
              </a:solidFill>
              <a:latin typeface="Octave Medium" panose="02010504030201040203" pitchFamily="2" charset="77"/>
            </a:endParaRPr>
          </a:p>
          <a:p>
            <a:pPr marL="0" marR="0" indent="0" algn="l" defTabSz="914400" rtl="0" eaLnBrk="1" fontAlgn="auto" latinLnBrk="0" hangingPunct="1">
              <a:lnSpc>
                <a:spcPct val="100000"/>
              </a:lnSpc>
              <a:spcBef>
                <a:spcPts val="0"/>
              </a:spcBef>
              <a:spcAft>
                <a:spcPts val="0"/>
              </a:spcAft>
              <a:buClrTx/>
              <a:buSzTx/>
              <a:buFontTx/>
              <a:buNone/>
              <a:tabLst/>
            </a:pPr>
            <a:endParaRPr lang="en-US" sz="1000" dirty="0">
              <a:solidFill>
                <a:srgbClr val="38594F"/>
              </a:solidFill>
            </a:endParaRPr>
          </a:p>
        </p:txBody>
      </p:sp>
    </p:spTree>
    <p:extLst>
      <p:ext uri="{BB962C8B-B14F-4D97-AF65-F5344CB8AC3E}">
        <p14:creationId xmlns:p14="http://schemas.microsoft.com/office/powerpoint/2010/main" val="1383421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037F-3751-B35F-C9FD-3D1BA9386BFD}"/>
              </a:ext>
            </a:extLst>
          </p:cNvPr>
          <p:cNvSpPr>
            <a:spLocks noGrp="1"/>
          </p:cNvSpPr>
          <p:nvPr>
            <p:ph type="title"/>
          </p:nvPr>
        </p:nvSpPr>
        <p:spPr/>
        <p:txBody>
          <a:bodyPr/>
          <a:lstStyle/>
          <a:p>
            <a:r>
              <a:rPr lang="en-US" dirty="0"/>
              <a:t>Agenda example</a:t>
            </a:r>
          </a:p>
        </p:txBody>
      </p:sp>
      <p:sp>
        <p:nvSpPr>
          <p:cNvPr id="3" name="Text Placeholder 2">
            <a:extLst>
              <a:ext uri="{FF2B5EF4-FFF2-40B4-BE49-F238E27FC236}">
                <a16:creationId xmlns:a16="http://schemas.microsoft.com/office/drawing/2014/main" id="{7AB9D9AA-BD98-4BE2-A7F0-3AC364CF1A4D}"/>
              </a:ext>
            </a:extLst>
          </p:cNvPr>
          <p:cNvSpPr>
            <a:spLocks noGrp="1"/>
          </p:cNvSpPr>
          <p:nvPr>
            <p:ph type="body" sz="quarter" idx="13"/>
          </p:nvPr>
        </p:nvSpPr>
        <p:spPr/>
        <p:txBody>
          <a:bodyPr/>
          <a:lstStyle/>
          <a:p>
            <a:r>
              <a:rPr lang="en-US" dirty="0"/>
              <a:t>Introduction</a:t>
            </a:r>
          </a:p>
          <a:p>
            <a:r>
              <a:rPr lang="en-US" dirty="0"/>
              <a:t>Agenda for the day</a:t>
            </a:r>
          </a:p>
          <a:p>
            <a:r>
              <a:rPr lang="en-US" dirty="0"/>
              <a:t>Presentation</a:t>
            </a:r>
          </a:p>
          <a:p>
            <a:r>
              <a:rPr lang="en-US" dirty="0"/>
              <a:t>Workshop session</a:t>
            </a:r>
          </a:p>
          <a:p>
            <a:r>
              <a:rPr lang="en-US" dirty="0"/>
              <a:t>Thanks for today!</a:t>
            </a:r>
          </a:p>
        </p:txBody>
      </p:sp>
      <p:sp>
        <p:nvSpPr>
          <p:cNvPr id="4" name="Text Placeholder 3">
            <a:extLst>
              <a:ext uri="{FF2B5EF4-FFF2-40B4-BE49-F238E27FC236}">
                <a16:creationId xmlns:a16="http://schemas.microsoft.com/office/drawing/2014/main" id="{0707ABDC-EDEB-70FE-D327-A963CD05F0D1}"/>
              </a:ext>
            </a:extLst>
          </p:cNvPr>
          <p:cNvSpPr>
            <a:spLocks noGrp="1"/>
          </p:cNvSpPr>
          <p:nvPr>
            <p:ph type="body" sz="quarter" idx="14"/>
          </p:nvPr>
        </p:nvSpPr>
        <p:spPr/>
        <p:txBody>
          <a:bodyPr/>
          <a:lstStyle/>
          <a:p>
            <a:r>
              <a:rPr lang="en-US" dirty="0"/>
              <a:t>08:30</a:t>
            </a:r>
          </a:p>
          <a:p>
            <a:r>
              <a:rPr lang="en-US" dirty="0"/>
              <a:t>09:00</a:t>
            </a:r>
          </a:p>
          <a:p>
            <a:r>
              <a:rPr lang="en-US" dirty="0"/>
              <a:t>10:00</a:t>
            </a:r>
          </a:p>
          <a:p>
            <a:r>
              <a:rPr lang="en-US" dirty="0"/>
              <a:t>12:30</a:t>
            </a:r>
          </a:p>
          <a:p>
            <a:r>
              <a:rPr lang="en-US" dirty="0"/>
              <a:t>15:00</a:t>
            </a:r>
          </a:p>
        </p:txBody>
      </p:sp>
      <p:sp>
        <p:nvSpPr>
          <p:cNvPr id="5" name="TextBox 4">
            <a:extLst>
              <a:ext uri="{FF2B5EF4-FFF2-40B4-BE49-F238E27FC236}">
                <a16:creationId xmlns:a16="http://schemas.microsoft.com/office/drawing/2014/main" id="{E4911D89-2832-B1A7-7D2D-ABB9FF5958B6}"/>
              </a:ext>
            </a:extLst>
          </p:cNvPr>
          <p:cNvSpPr txBox="1"/>
          <p:nvPr/>
        </p:nvSpPr>
        <p:spPr>
          <a:xfrm>
            <a:off x="8306349" y="3601878"/>
            <a:ext cx="3534385" cy="2361398"/>
          </a:xfrm>
          <a:prstGeom prst="rect">
            <a:avLst/>
          </a:prstGeom>
          <a:solidFill>
            <a:srgbClr val="E7FA74"/>
          </a:solidFill>
        </p:spPr>
        <p:txBody>
          <a:bodyPr wrap="squar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1400" dirty="0">
                <a:latin typeface="Octave Medium" panose="02010504030201040203" pitchFamily="2" charset="77"/>
              </a:rPr>
              <a:t>Helpful tips:</a:t>
            </a:r>
          </a:p>
          <a:p>
            <a:pPr marL="0" marR="0" indent="0" algn="l" defTabSz="914400" rtl="0" eaLnBrk="1" fontAlgn="auto" latinLnBrk="0" hangingPunct="1">
              <a:lnSpc>
                <a:spcPct val="100000"/>
              </a:lnSpc>
              <a:spcBef>
                <a:spcPts val="0"/>
              </a:spcBef>
              <a:spcAft>
                <a:spcPts val="0"/>
              </a:spcAft>
              <a:buClrTx/>
              <a:buSzTx/>
              <a:buFontTx/>
              <a:buNone/>
              <a:tabLst/>
            </a:pPr>
            <a:r>
              <a:rPr lang="en-US" sz="1000" dirty="0">
                <a:solidFill>
                  <a:srgbClr val="FF5B51"/>
                </a:solidFill>
                <a:latin typeface="Octave Medium" panose="02010504030201040203" pitchFamily="2" charset="77"/>
              </a:rPr>
              <a:t>(For guidance only - Delete this box) </a:t>
            </a:r>
          </a:p>
          <a:p>
            <a:pPr marL="0" marR="0" indent="0" algn="l" defTabSz="914400" rtl="0" eaLnBrk="1" fontAlgn="auto" latinLnBrk="0" hangingPunct="1">
              <a:lnSpc>
                <a:spcPct val="100000"/>
              </a:lnSpc>
              <a:spcBef>
                <a:spcPts val="0"/>
              </a:spcBef>
              <a:spcAft>
                <a:spcPts val="0"/>
              </a:spcAft>
              <a:buClrTx/>
              <a:buSzTx/>
              <a:buFontTx/>
              <a:buNone/>
              <a:tabLst/>
            </a:pP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This is an example of the “Agenda slide</a:t>
            </a:r>
            <a:r>
              <a:rPr lang="en-US" sz="1000" i="1" dirty="0">
                <a:latin typeface="Octave Light" panose="02010404030201040203" pitchFamily="2" charset="77"/>
              </a:rPr>
              <a:t>” </a:t>
            </a:r>
            <a:r>
              <a:rPr lang="en-US" sz="1000" dirty="0">
                <a:latin typeface="Octave Light" panose="02010404030201040203" pitchFamily="2" charset="77"/>
              </a:rPr>
              <a:t>slide</a:t>
            </a:r>
            <a:r>
              <a:rPr lang="en-US" sz="1000" i="1" dirty="0">
                <a:latin typeface="Octave Light" panose="02010404030201040203" pitchFamily="2" charset="77"/>
              </a:rPr>
              <a:t> </a:t>
            </a:r>
            <a:r>
              <a:rPr lang="en-US" sz="1000" dirty="0">
                <a:latin typeface="Octave Light" panose="02010404030201040203" pitchFamily="2" charset="77"/>
              </a:rPr>
              <a:t>from the Layout options in the Home tab.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dirty="0"/>
              <a:t>Use as an agenda slide with a short.</a:t>
            </a:r>
          </a:p>
          <a:p>
            <a:pPr marL="171450" indent="-171450">
              <a:buFont typeface="Arial" panose="020B0604020202020204" pitchFamily="34" charset="0"/>
              <a:buChar char="•"/>
            </a:pPr>
            <a:r>
              <a:rPr lang="en-US" sz="1000" dirty="0"/>
              <a:t>You can add all your agenda information in the body text and add timestamps for the meeting.</a:t>
            </a:r>
            <a:br>
              <a:rPr lang="en-US" sz="1000" dirty="0"/>
            </a:br>
            <a:endParaRPr lang="en-US" sz="10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US" sz="1000" i="1" dirty="0">
                <a:latin typeface="Octave Light" panose="02010404030201040203" pitchFamily="2" charset="77"/>
              </a:rPr>
              <a:t>These example slides use the cobalt/white </a:t>
            </a:r>
            <a:r>
              <a:rPr lang="en-US" sz="1000" i="1" dirty="0" err="1">
                <a:latin typeface="Octave Light" panose="02010404030201040203" pitchFamily="2" charset="77"/>
              </a:rPr>
              <a:t>colour</a:t>
            </a:r>
            <a:r>
              <a:rPr lang="en-US" sz="1000" i="1" dirty="0">
                <a:latin typeface="Octave Light" panose="02010404030201040203" pitchFamily="2" charset="77"/>
              </a:rPr>
              <a:t> theme. To switch </a:t>
            </a:r>
            <a:r>
              <a:rPr lang="en-US" sz="1000" i="1" dirty="0" err="1">
                <a:latin typeface="Octave Light" panose="02010404030201040203" pitchFamily="2" charset="77"/>
              </a:rPr>
              <a:t>colour</a:t>
            </a:r>
            <a:r>
              <a:rPr lang="en-US" sz="1000" i="1" dirty="0">
                <a:latin typeface="Octave Light" panose="02010404030201040203" pitchFamily="2" charset="77"/>
              </a:rPr>
              <a:t> themes, go to Layout options or Design  in the Home tab. </a:t>
            </a:r>
            <a:r>
              <a:rPr lang="en-US" sz="1000" i="1" dirty="0">
                <a:latin typeface="Octave Medium" panose="02010504030201040203" pitchFamily="2" charset="77"/>
              </a:rPr>
              <a:t>Use only one </a:t>
            </a:r>
            <a:r>
              <a:rPr lang="en-US" sz="1000" i="1" dirty="0" err="1">
                <a:latin typeface="Octave Medium" panose="02010504030201040203" pitchFamily="2" charset="77"/>
              </a:rPr>
              <a:t>colour</a:t>
            </a:r>
            <a:r>
              <a:rPr lang="en-US" sz="1000" i="1" dirty="0">
                <a:latin typeface="Octave Medium" panose="02010504030201040203" pitchFamily="2" charset="77"/>
              </a:rPr>
              <a:t> theme per presentation—do not mix themes across slides.</a:t>
            </a:r>
            <a:endParaRPr lang="en-US" sz="1000" i="1" dirty="0">
              <a:solidFill>
                <a:srgbClr val="38594F"/>
              </a:solidFill>
              <a:latin typeface="Octave Medium" panose="02010504030201040203" pitchFamily="2" charset="77"/>
            </a:endParaRPr>
          </a:p>
          <a:p>
            <a:pPr marL="0" marR="0" indent="0" algn="l" defTabSz="914400" rtl="0" eaLnBrk="1" fontAlgn="auto" latinLnBrk="0" hangingPunct="1">
              <a:lnSpc>
                <a:spcPct val="100000"/>
              </a:lnSpc>
              <a:spcBef>
                <a:spcPts val="0"/>
              </a:spcBef>
              <a:spcAft>
                <a:spcPts val="0"/>
              </a:spcAft>
              <a:buClrTx/>
              <a:buSzTx/>
              <a:buFontTx/>
              <a:buNone/>
              <a:tabLst/>
            </a:pPr>
            <a:endParaRPr lang="en-US" sz="1000" dirty="0">
              <a:solidFill>
                <a:srgbClr val="38594F"/>
              </a:solidFill>
            </a:endParaRPr>
          </a:p>
        </p:txBody>
      </p:sp>
    </p:spTree>
    <p:extLst>
      <p:ext uri="{BB962C8B-B14F-4D97-AF65-F5344CB8AC3E}">
        <p14:creationId xmlns:p14="http://schemas.microsoft.com/office/powerpoint/2010/main" val="4048655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A340B4-9AED-1ECD-C38D-F30C715A2235}"/>
              </a:ext>
            </a:extLst>
          </p:cNvPr>
          <p:cNvSpPr txBox="1"/>
          <p:nvPr/>
        </p:nvSpPr>
        <p:spPr>
          <a:xfrm>
            <a:off x="4162926" y="2719137"/>
            <a:ext cx="549363" cy="299295"/>
          </a:xfrm>
          <a:prstGeom prst="rect">
            <a:avLst/>
          </a:prstGeom>
          <a:noFill/>
        </p:spPr>
        <p:txBody>
          <a:bodyPr wrap="non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1000" dirty="0" err="1">
                <a:solidFill>
                  <a:schemeClr val="bg1"/>
                </a:solidFill>
              </a:rPr>
              <a:t>dfdfdfd</a:t>
            </a:r>
            <a:endParaRPr lang="en-US" sz="1000" dirty="0">
              <a:solidFill>
                <a:schemeClr val="bg1"/>
              </a:solidFill>
            </a:endParaRPr>
          </a:p>
        </p:txBody>
      </p:sp>
    </p:spTree>
    <p:extLst>
      <p:ext uri="{BB962C8B-B14F-4D97-AF65-F5344CB8AC3E}">
        <p14:creationId xmlns:p14="http://schemas.microsoft.com/office/powerpoint/2010/main" val="172887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0A3AE-A5F9-F86E-51E6-1808BB478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D660B-B131-76B7-E840-24DC023FDBB8}"/>
              </a:ext>
            </a:extLst>
          </p:cNvPr>
          <p:cNvSpPr>
            <a:spLocks noGrp="1"/>
          </p:cNvSpPr>
          <p:nvPr>
            <p:ph type="ctrTitle"/>
          </p:nvPr>
        </p:nvSpPr>
        <p:spPr/>
        <p:txBody>
          <a:bodyPr>
            <a:normAutofit fontScale="90000"/>
          </a:bodyPr>
          <a:lstStyle/>
          <a:p>
            <a:r>
              <a:rPr lang="en-US" dirty="0"/>
              <a:t>Deploying workload</a:t>
            </a:r>
          </a:p>
        </p:txBody>
      </p:sp>
      <p:sp>
        <p:nvSpPr>
          <p:cNvPr id="3" name="Text Placeholder 2">
            <a:extLst>
              <a:ext uri="{FF2B5EF4-FFF2-40B4-BE49-F238E27FC236}">
                <a16:creationId xmlns:a16="http://schemas.microsoft.com/office/drawing/2014/main" id="{65516946-EEF8-A983-4BFC-4AA3CC700A48}"/>
              </a:ext>
            </a:extLst>
          </p:cNvPr>
          <p:cNvSpPr>
            <a:spLocks noGrp="1"/>
          </p:cNvSpPr>
          <p:nvPr>
            <p:ph type="body" sz="quarter" idx="16"/>
          </p:nvPr>
        </p:nvSpPr>
        <p:spPr/>
        <p:txBody>
          <a:bodyPr/>
          <a:lstStyle/>
          <a:p>
            <a:endParaRPr lang="en-US" dirty="0"/>
          </a:p>
        </p:txBody>
      </p:sp>
      <p:sp>
        <p:nvSpPr>
          <p:cNvPr id="4" name="Text Placeholder 3">
            <a:extLst>
              <a:ext uri="{FF2B5EF4-FFF2-40B4-BE49-F238E27FC236}">
                <a16:creationId xmlns:a16="http://schemas.microsoft.com/office/drawing/2014/main" id="{19A43584-8207-8093-032E-A74CEFFB7293}"/>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357599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146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7BE037-5E6F-679A-44BE-A3DB4C830DFB}"/>
              </a:ext>
            </a:extLst>
          </p:cNvPr>
          <p:cNvSpPr txBox="1"/>
          <p:nvPr/>
        </p:nvSpPr>
        <p:spPr>
          <a:xfrm>
            <a:off x="4251158" y="3128211"/>
            <a:ext cx="549363" cy="299295"/>
          </a:xfrm>
          <a:prstGeom prst="rect">
            <a:avLst/>
          </a:prstGeom>
          <a:noFill/>
        </p:spPr>
        <p:txBody>
          <a:bodyPr wrap="none" lIns="72000" tIns="72000" rIns="72000" bIns="7200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1000" dirty="0" err="1">
                <a:solidFill>
                  <a:schemeClr val="bg1"/>
                </a:solidFill>
              </a:rPr>
              <a:t>dfdfdfd</a:t>
            </a:r>
            <a:endParaRPr lang="en-US" sz="1000" dirty="0">
              <a:solidFill>
                <a:schemeClr val="bg1"/>
              </a:solidFill>
            </a:endParaRPr>
          </a:p>
        </p:txBody>
      </p:sp>
    </p:spTree>
    <p:extLst>
      <p:ext uri="{BB962C8B-B14F-4D97-AF65-F5344CB8AC3E}">
        <p14:creationId xmlns:p14="http://schemas.microsoft.com/office/powerpoint/2010/main" val="2347458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F7F7-D5CA-1C47-DAF1-A03EF551EF20}"/>
              </a:ext>
            </a:extLst>
          </p:cNvPr>
          <p:cNvSpPr>
            <a:spLocks noGrp="1"/>
          </p:cNvSpPr>
          <p:nvPr>
            <p:ph type="ctrTitle"/>
          </p:nvPr>
        </p:nvSpPr>
        <p:spPr/>
        <p:txBody>
          <a:bodyPr/>
          <a:lstStyle/>
          <a:p>
            <a:endParaRPr lang="en-US" dirty="0"/>
          </a:p>
        </p:txBody>
      </p:sp>
      <p:sp>
        <p:nvSpPr>
          <p:cNvPr id="3" name="Text Placeholder 2">
            <a:extLst>
              <a:ext uri="{FF2B5EF4-FFF2-40B4-BE49-F238E27FC236}">
                <a16:creationId xmlns:a16="http://schemas.microsoft.com/office/drawing/2014/main" id="{B1DD9739-4B91-0912-E574-DD455DCE0F85}"/>
              </a:ext>
            </a:extLst>
          </p:cNvPr>
          <p:cNvSpPr>
            <a:spLocks noGrp="1"/>
          </p:cNvSpPr>
          <p:nvPr>
            <p:ph type="body" sz="quarter" idx="16"/>
          </p:nvPr>
        </p:nvSpPr>
        <p:spPr/>
        <p:txBody>
          <a:bodyPr/>
          <a:lstStyle/>
          <a:p>
            <a:endParaRPr lang="en-US" dirty="0"/>
          </a:p>
        </p:txBody>
      </p:sp>
      <p:sp>
        <p:nvSpPr>
          <p:cNvPr id="4" name="Text Placeholder 3">
            <a:extLst>
              <a:ext uri="{FF2B5EF4-FFF2-40B4-BE49-F238E27FC236}">
                <a16:creationId xmlns:a16="http://schemas.microsoft.com/office/drawing/2014/main" id="{2B88AE32-5D3A-5D99-27A7-776957878F0A}"/>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897480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673C44-C0A9-0280-FFF4-F2FE64F08D47}"/>
              </a:ext>
            </a:extLst>
          </p:cNvPr>
          <p:cNvSpPr>
            <a:spLocks noGrp="1"/>
          </p:cNvSpPr>
          <p:nvPr>
            <p:ph type="ctrTitle"/>
          </p:nvPr>
        </p:nvSpPr>
        <p:spPr/>
        <p:txBody>
          <a:bodyPr/>
          <a:lstStyle/>
          <a:p>
            <a:endParaRPr lang="en-US" dirty="0"/>
          </a:p>
        </p:txBody>
      </p:sp>
      <p:sp>
        <p:nvSpPr>
          <p:cNvPr id="2" name="Text Placeholder 1">
            <a:extLst>
              <a:ext uri="{FF2B5EF4-FFF2-40B4-BE49-F238E27FC236}">
                <a16:creationId xmlns:a16="http://schemas.microsoft.com/office/drawing/2014/main" id="{5856E1BF-6390-1627-3DC6-75CC08BFA624}"/>
              </a:ext>
            </a:extLst>
          </p:cNvPr>
          <p:cNvSpPr>
            <a:spLocks noGrp="1"/>
          </p:cNvSpPr>
          <p:nvPr>
            <p:ph type="body" sz="quarter" idx="16"/>
          </p:nvPr>
        </p:nvSpPr>
        <p:spPr/>
        <p:txBody>
          <a:bodyPr/>
          <a:lstStyle/>
          <a:p>
            <a:endParaRPr lang="en-US" dirty="0"/>
          </a:p>
        </p:txBody>
      </p:sp>
      <p:sp>
        <p:nvSpPr>
          <p:cNvPr id="3" name="Text Placeholder 2">
            <a:extLst>
              <a:ext uri="{FF2B5EF4-FFF2-40B4-BE49-F238E27FC236}">
                <a16:creationId xmlns:a16="http://schemas.microsoft.com/office/drawing/2014/main" id="{6E4A2DED-847B-3ADC-7B89-59968C09DDBE}"/>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4102698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6C45D3A-C729-3EA2-956A-7EE21365D1BC}"/>
              </a:ext>
            </a:extLst>
          </p:cNvPr>
          <p:cNvSpPr>
            <a:spLocks noGrp="1"/>
          </p:cNvSpPr>
          <p:nvPr>
            <p:ph type="pic" sz="quarter" idx="18"/>
          </p:nvPr>
        </p:nvSpPr>
        <p:spPr/>
        <p:txBody>
          <a:bodyPr/>
          <a:lstStyle/>
          <a:p>
            <a:endParaRPr lang="en-US" dirty="0"/>
          </a:p>
        </p:txBody>
      </p:sp>
      <p:sp>
        <p:nvSpPr>
          <p:cNvPr id="3" name="Text Placeholder 2">
            <a:extLst>
              <a:ext uri="{FF2B5EF4-FFF2-40B4-BE49-F238E27FC236}">
                <a16:creationId xmlns:a16="http://schemas.microsoft.com/office/drawing/2014/main" id="{7E26D8F4-45F6-2411-E2A1-70223483972E}"/>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11427693-366F-2981-AB0B-E871C3A9C817}"/>
              </a:ext>
            </a:extLst>
          </p:cNvPr>
          <p:cNvSpPr>
            <a:spLocks noGrp="1"/>
          </p:cNvSpPr>
          <p:nvPr>
            <p:ph type="body" sz="quarter" idx="16"/>
          </p:nvPr>
        </p:nvSpPr>
        <p:spPr/>
        <p:txBody>
          <a:bodyPr/>
          <a:lstStyle/>
          <a:p>
            <a:endParaRPr lang="en-US" dirty="0"/>
          </a:p>
        </p:txBody>
      </p:sp>
      <p:sp>
        <p:nvSpPr>
          <p:cNvPr id="5" name="Text Placeholder 4">
            <a:extLst>
              <a:ext uri="{FF2B5EF4-FFF2-40B4-BE49-F238E27FC236}">
                <a16:creationId xmlns:a16="http://schemas.microsoft.com/office/drawing/2014/main" id="{77A59AE6-FE7E-D57E-7500-9AE50D3D8521}"/>
              </a:ext>
            </a:extLst>
          </p:cNvPr>
          <p:cNvSpPr>
            <a:spLocks noGrp="1"/>
          </p:cNvSpPr>
          <p:nvPr>
            <p:ph type="body" sz="quarter" idx="17"/>
          </p:nvPr>
        </p:nvSpPr>
        <p:spPr/>
        <p:txBody>
          <a:bodyPr/>
          <a:lstStyle/>
          <a:p>
            <a:endParaRPr lang="en-US" dirty="0"/>
          </a:p>
        </p:txBody>
      </p:sp>
      <p:sp>
        <p:nvSpPr>
          <p:cNvPr id="6" name="Text Placeholder 5">
            <a:extLst>
              <a:ext uri="{FF2B5EF4-FFF2-40B4-BE49-F238E27FC236}">
                <a16:creationId xmlns:a16="http://schemas.microsoft.com/office/drawing/2014/main" id="{025E60F6-631C-AF97-165A-8225B19871B6}"/>
              </a:ext>
            </a:extLst>
          </p:cNvPr>
          <p:cNvSpPr>
            <a:spLocks noGrp="1"/>
          </p:cNvSpPr>
          <p:nvPr>
            <p:ph type="body" sz="quarter" idx="14"/>
          </p:nvPr>
        </p:nvSpPr>
        <p:spPr/>
        <p:txBody>
          <a:bodyPr/>
          <a:lstStyle/>
          <a:p>
            <a:r>
              <a:rPr lang="en-US" dirty="0"/>
              <a:t>We bring stories to life</a:t>
            </a:r>
          </a:p>
        </p:txBody>
      </p:sp>
      <p:sp>
        <p:nvSpPr>
          <p:cNvPr id="7" name="Title 6">
            <a:extLst>
              <a:ext uri="{FF2B5EF4-FFF2-40B4-BE49-F238E27FC236}">
                <a16:creationId xmlns:a16="http://schemas.microsoft.com/office/drawing/2014/main" id="{14DAFA4A-8FB4-0E0F-EB20-7D418EBE1B19}"/>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42812297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2961-325B-C297-A035-02DCB4D2BBC8}"/>
              </a:ext>
            </a:extLst>
          </p:cNvPr>
          <p:cNvSpPr>
            <a:spLocks noGrp="1"/>
          </p:cNvSpPr>
          <p:nvPr>
            <p:ph type="ctrTitle"/>
          </p:nvPr>
        </p:nvSpPr>
        <p:spPr/>
        <p:txBody>
          <a:bodyPr/>
          <a:lstStyle/>
          <a:p>
            <a:endParaRPr lang="en-US" dirty="0"/>
          </a:p>
        </p:txBody>
      </p:sp>
      <p:sp>
        <p:nvSpPr>
          <p:cNvPr id="3" name="Text Placeholder 2">
            <a:extLst>
              <a:ext uri="{FF2B5EF4-FFF2-40B4-BE49-F238E27FC236}">
                <a16:creationId xmlns:a16="http://schemas.microsoft.com/office/drawing/2014/main" id="{F7D4B9BA-5ECA-53F0-C631-FEAAB470494A}"/>
              </a:ext>
            </a:extLst>
          </p:cNvPr>
          <p:cNvSpPr>
            <a:spLocks noGrp="1"/>
          </p:cNvSpPr>
          <p:nvPr>
            <p:ph type="body" sz="quarter" idx="15"/>
          </p:nvPr>
        </p:nvSpPr>
        <p:spPr/>
        <p:txBody>
          <a:bodyPr/>
          <a:lstStyle/>
          <a:p>
            <a:endParaRPr lang="en-US" dirty="0"/>
          </a:p>
        </p:txBody>
      </p:sp>
      <p:sp>
        <p:nvSpPr>
          <p:cNvPr id="4" name="Text Placeholder 3">
            <a:extLst>
              <a:ext uri="{FF2B5EF4-FFF2-40B4-BE49-F238E27FC236}">
                <a16:creationId xmlns:a16="http://schemas.microsoft.com/office/drawing/2014/main" id="{9AFA5AA8-1EEE-333B-BF26-2F28C32E4EDC}"/>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2645054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8B45-E756-3B90-9EE8-8300F472226D}"/>
              </a:ext>
            </a:extLst>
          </p:cNvPr>
          <p:cNvSpPr>
            <a:spLocks noGrp="1"/>
          </p:cNvSpPr>
          <p:nvPr>
            <p:ph type="ctrTitle"/>
          </p:nvPr>
        </p:nvSpPr>
        <p:spPr/>
        <p:txBody>
          <a:bodyPr/>
          <a:lstStyle/>
          <a:p>
            <a:endParaRPr lang="en-US" dirty="0"/>
          </a:p>
        </p:txBody>
      </p:sp>
      <p:sp>
        <p:nvSpPr>
          <p:cNvPr id="3" name="Text Placeholder 2">
            <a:extLst>
              <a:ext uri="{FF2B5EF4-FFF2-40B4-BE49-F238E27FC236}">
                <a16:creationId xmlns:a16="http://schemas.microsoft.com/office/drawing/2014/main" id="{1F0FC129-681D-022B-4F32-F3D72C23C151}"/>
              </a:ext>
            </a:extLst>
          </p:cNvPr>
          <p:cNvSpPr>
            <a:spLocks noGrp="1"/>
          </p:cNvSpPr>
          <p:nvPr>
            <p:ph type="body" sz="quarter" idx="15"/>
          </p:nvPr>
        </p:nvSpPr>
        <p:spPr/>
        <p:txBody>
          <a:bodyPr/>
          <a:lstStyle/>
          <a:p>
            <a:endParaRPr lang="en-US" dirty="0"/>
          </a:p>
        </p:txBody>
      </p:sp>
      <p:sp>
        <p:nvSpPr>
          <p:cNvPr id="4" name="Text Placeholder 3">
            <a:extLst>
              <a:ext uri="{FF2B5EF4-FFF2-40B4-BE49-F238E27FC236}">
                <a16:creationId xmlns:a16="http://schemas.microsoft.com/office/drawing/2014/main" id="{704EB53F-7060-6A77-4E2E-009F1EC69B8A}"/>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1312793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06F548A-A12A-02B6-0317-BF7E9BC03C19}"/>
              </a:ext>
            </a:extLst>
          </p:cNvPr>
          <p:cNvSpPr>
            <a:spLocks noGrp="1"/>
          </p:cNvSpPr>
          <p:nvPr>
            <p:ph type="pic" sz="quarter" idx="17"/>
          </p:nvPr>
        </p:nvSpPr>
        <p:spPr/>
        <p:txBody>
          <a:bodyPr/>
          <a:lstStyle/>
          <a:p>
            <a:endParaRPr lang="en-US" dirty="0"/>
          </a:p>
        </p:txBody>
      </p:sp>
      <p:sp>
        <p:nvSpPr>
          <p:cNvPr id="3" name="Text Placeholder 2">
            <a:extLst>
              <a:ext uri="{FF2B5EF4-FFF2-40B4-BE49-F238E27FC236}">
                <a16:creationId xmlns:a16="http://schemas.microsoft.com/office/drawing/2014/main" id="{2E2B3958-DF1F-2145-61BF-2926E9836A06}"/>
              </a:ext>
            </a:extLst>
          </p:cNvPr>
          <p:cNvSpPr>
            <a:spLocks noGrp="1"/>
          </p:cNvSpPr>
          <p:nvPr>
            <p:ph type="body" sz="quarter" idx="14"/>
          </p:nvPr>
        </p:nvSpPr>
        <p:spPr/>
        <p:txBody>
          <a:bodyPr/>
          <a:lstStyle/>
          <a:p>
            <a:endParaRPr lang="en-US" dirty="0"/>
          </a:p>
        </p:txBody>
      </p:sp>
      <p:sp>
        <p:nvSpPr>
          <p:cNvPr id="4" name="Text Placeholder 3">
            <a:extLst>
              <a:ext uri="{FF2B5EF4-FFF2-40B4-BE49-F238E27FC236}">
                <a16:creationId xmlns:a16="http://schemas.microsoft.com/office/drawing/2014/main" id="{31836FB2-F0A9-7C80-0077-BF408FD94F76}"/>
              </a:ext>
            </a:extLst>
          </p:cNvPr>
          <p:cNvSpPr>
            <a:spLocks noGrp="1"/>
          </p:cNvSpPr>
          <p:nvPr>
            <p:ph type="body" sz="quarter" idx="13"/>
          </p:nvPr>
        </p:nvSpPr>
        <p:spPr/>
        <p:txBody>
          <a:bodyPr/>
          <a:lstStyle/>
          <a:p>
            <a:endParaRPr lang="en-US" dirty="0"/>
          </a:p>
        </p:txBody>
      </p:sp>
      <p:sp>
        <p:nvSpPr>
          <p:cNvPr id="5" name="Title 4">
            <a:extLst>
              <a:ext uri="{FF2B5EF4-FFF2-40B4-BE49-F238E27FC236}">
                <a16:creationId xmlns:a16="http://schemas.microsoft.com/office/drawing/2014/main" id="{AAB46C21-0B8B-5765-D640-C2D89E832550}"/>
              </a:ext>
            </a:extLst>
          </p:cNvPr>
          <p:cNvSpPr>
            <a:spLocks noGrp="1"/>
          </p:cNvSpPr>
          <p:nvPr>
            <p:ph type="ctrTitle"/>
          </p:nvPr>
        </p:nvSpPr>
        <p:spPr/>
        <p:txBody>
          <a:bodyPr/>
          <a:lstStyle/>
          <a:p>
            <a:endParaRPr lang="en-US" dirty="0"/>
          </a:p>
        </p:txBody>
      </p:sp>
      <p:sp>
        <p:nvSpPr>
          <p:cNvPr id="6" name="Text Placeholder 5">
            <a:extLst>
              <a:ext uri="{FF2B5EF4-FFF2-40B4-BE49-F238E27FC236}">
                <a16:creationId xmlns:a16="http://schemas.microsoft.com/office/drawing/2014/main" id="{271C918E-563E-6EF3-8A3E-0999C7B37EA1}"/>
              </a:ext>
            </a:extLst>
          </p:cNvPr>
          <p:cNvSpPr>
            <a:spLocks noGrp="1"/>
          </p:cNvSpPr>
          <p:nvPr>
            <p:ph type="body" sz="quarter" idx="15"/>
          </p:nvPr>
        </p:nvSpPr>
        <p:spPr/>
        <p:txBody>
          <a:bodyPr/>
          <a:lstStyle/>
          <a:p>
            <a:endParaRPr lang="en-US" dirty="0"/>
          </a:p>
        </p:txBody>
      </p:sp>
      <p:sp>
        <p:nvSpPr>
          <p:cNvPr id="7" name="Text Placeholder 6">
            <a:extLst>
              <a:ext uri="{FF2B5EF4-FFF2-40B4-BE49-F238E27FC236}">
                <a16:creationId xmlns:a16="http://schemas.microsoft.com/office/drawing/2014/main" id="{BEDC482D-ED57-00F3-928A-59FDBC585302}"/>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3271723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13DC-40C3-D917-A3F7-834D0595BC8B}"/>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C8664349-997B-3798-B5C5-F70BB4E50EAB}"/>
              </a:ext>
            </a:extLst>
          </p:cNvPr>
          <p:cNvSpPr>
            <a:spLocks noGrp="1"/>
          </p:cNvSpPr>
          <p:nvPr>
            <p:ph type="pic" sz="quarter" idx="13"/>
          </p:nvPr>
        </p:nvSpPr>
        <p:spPr/>
        <p:txBody>
          <a:bodyPr/>
          <a:lstStyle/>
          <a:p>
            <a:endParaRPr lang="en-US" dirty="0"/>
          </a:p>
        </p:txBody>
      </p:sp>
      <p:sp>
        <p:nvSpPr>
          <p:cNvPr id="4" name="Picture Placeholder 3">
            <a:extLst>
              <a:ext uri="{FF2B5EF4-FFF2-40B4-BE49-F238E27FC236}">
                <a16:creationId xmlns:a16="http://schemas.microsoft.com/office/drawing/2014/main" id="{4C54529D-9B3E-F640-471F-7A56EE99DE3A}"/>
              </a:ext>
            </a:extLst>
          </p:cNvPr>
          <p:cNvSpPr>
            <a:spLocks noGrp="1"/>
          </p:cNvSpPr>
          <p:nvPr>
            <p:ph type="pic" sz="quarter" idx="14"/>
          </p:nvPr>
        </p:nvSpPr>
        <p:spPr/>
        <p:txBody>
          <a:bodyPr/>
          <a:lstStyle/>
          <a:p>
            <a:endParaRPr lang="en-US" dirty="0"/>
          </a:p>
        </p:txBody>
      </p:sp>
      <p:sp>
        <p:nvSpPr>
          <p:cNvPr id="5" name="Subtitle 4">
            <a:extLst>
              <a:ext uri="{FF2B5EF4-FFF2-40B4-BE49-F238E27FC236}">
                <a16:creationId xmlns:a16="http://schemas.microsoft.com/office/drawing/2014/main" id="{697A2357-CE6B-8F94-DC0C-CEDE24F70E7D}"/>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B452E733-BCE9-A6B0-D065-5FC15A39A707}"/>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97664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7D624B-597C-9067-7D79-97728C546101}"/>
              </a:ext>
            </a:extLst>
          </p:cNvPr>
          <p:cNvSpPr>
            <a:spLocks noGrp="1"/>
          </p:cNvSpPr>
          <p:nvPr>
            <p:ph type="title"/>
          </p:nvPr>
        </p:nvSpPr>
        <p:spPr/>
        <p:txBody>
          <a:bodyPr/>
          <a:lstStyle/>
          <a:p>
            <a:endParaRPr lang="en-US" dirty="0"/>
          </a:p>
        </p:txBody>
      </p:sp>
      <p:sp>
        <p:nvSpPr>
          <p:cNvPr id="2" name="Picture Placeholder 1">
            <a:extLst>
              <a:ext uri="{FF2B5EF4-FFF2-40B4-BE49-F238E27FC236}">
                <a16:creationId xmlns:a16="http://schemas.microsoft.com/office/drawing/2014/main" id="{07CD4153-ECB6-2B4A-7164-73562BEC7D15}"/>
              </a:ext>
            </a:extLst>
          </p:cNvPr>
          <p:cNvSpPr>
            <a:spLocks noGrp="1"/>
          </p:cNvSpPr>
          <p:nvPr>
            <p:ph type="pic" sz="quarter" idx="13"/>
          </p:nvPr>
        </p:nvSpPr>
        <p:spPr/>
        <p:txBody>
          <a:bodyPr/>
          <a:lstStyle/>
          <a:p>
            <a:endParaRPr lang="en-US" dirty="0"/>
          </a:p>
        </p:txBody>
      </p:sp>
      <p:sp>
        <p:nvSpPr>
          <p:cNvPr id="3" name="Picture Placeholder 2">
            <a:extLst>
              <a:ext uri="{FF2B5EF4-FFF2-40B4-BE49-F238E27FC236}">
                <a16:creationId xmlns:a16="http://schemas.microsoft.com/office/drawing/2014/main" id="{3816294E-BE4E-DDA4-4719-0C17A6C9D05C}"/>
              </a:ext>
            </a:extLst>
          </p:cNvPr>
          <p:cNvSpPr>
            <a:spLocks noGrp="1"/>
          </p:cNvSpPr>
          <p:nvPr>
            <p:ph type="pic" sz="quarter" idx="14"/>
          </p:nvPr>
        </p:nvSpPr>
        <p:spPr/>
        <p:txBody>
          <a:bodyPr/>
          <a:lstStyle/>
          <a:p>
            <a:endParaRPr lang="en-US" dirty="0"/>
          </a:p>
        </p:txBody>
      </p:sp>
      <p:sp>
        <p:nvSpPr>
          <p:cNvPr id="4" name="Subtitle 3">
            <a:extLst>
              <a:ext uri="{FF2B5EF4-FFF2-40B4-BE49-F238E27FC236}">
                <a16:creationId xmlns:a16="http://schemas.microsoft.com/office/drawing/2014/main" id="{BC25AD92-0380-DF24-3A8C-06EAAF197FF5}"/>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CE116FD-F1D8-F45F-7CC6-8ACB95FF6CA2}"/>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343823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Potential tools</a:t>
            </a:r>
          </a:p>
        </p:txBody>
      </p:sp>
      <p:pic>
        <p:nvPicPr>
          <p:cNvPr id="10" name="Google Shape;368;p48">
            <a:extLst>
              <a:ext uri="{FF2B5EF4-FFF2-40B4-BE49-F238E27FC236}">
                <a16:creationId xmlns:a16="http://schemas.microsoft.com/office/drawing/2014/main" id="{50636E99-C53E-6A62-7F68-6541DFB868F5}"/>
              </a:ext>
            </a:extLst>
          </p:cNvPr>
          <p:cNvPicPr preferRelativeResize="0"/>
          <p:nvPr/>
        </p:nvPicPr>
        <p:blipFill>
          <a:blip r:embed="rId2">
            <a:alphaModFix/>
          </a:blip>
          <a:stretch>
            <a:fillRect/>
          </a:stretch>
        </p:blipFill>
        <p:spPr>
          <a:xfrm>
            <a:off x="6059016" y="2464639"/>
            <a:ext cx="2234624" cy="2234624"/>
          </a:xfrm>
          <a:prstGeom prst="rect">
            <a:avLst/>
          </a:prstGeom>
          <a:noFill/>
          <a:ln>
            <a:noFill/>
          </a:ln>
        </p:spPr>
      </p:pic>
      <p:pic>
        <p:nvPicPr>
          <p:cNvPr id="11" name="Google Shape;369;p48">
            <a:extLst>
              <a:ext uri="{FF2B5EF4-FFF2-40B4-BE49-F238E27FC236}">
                <a16:creationId xmlns:a16="http://schemas.microsoft.com/office/drawing/2014/main" id="{A0935B12-D8D7-495C-1074-110C7EA974A6}"/>
              </a:ext>
            </a:extLst>
          </p:cNvPr>
          <p:cNvPicPr preferRelativeResize="0"/>
          <p:nvPr/>
        </p:nvPicPr>
        <p:blipFill>
          <a:blip r:embed="rId3">
            <a:alphaModFix/>
          </a:blip>
          <a:stretch>
            <a:fillRect/>
          </a:stretch>
        </p:blipFill>
        <p:spPr>
          <a:xfrm>
            <a:off x="4261166" y="2568339"/>
            <a:ext cx="2027249" cy="2027223"/>
          </a:xfrm>
          <a:prstGeom prst="rect">
            <a:avLst/>
          </a:prstGeom>
          <a:noFill/>
          <a:ln>
            <a:noFill/>
          </a:ln>
        </p:spPr>
      </p:pic>
      <p:pic>
        <p:nvPicPr>
          <p:cNvPr id="12" name="Google Shape;370;p48" title="pwa-512x512-Picsart-AiImageEnhancer.png">
            <a:extLst>
              <a:ext uri="{FF2B5EF4-FFF2-40B4-BE49-F238E27FC236}">
                <a16:creationId xmlns:a16="http://schemas.microsoft.com/office/drawing/2014/main" id="{6A0B16F7-48DF-7342-8682-1326580CD5B0}"/>
              </a:ext>
            </a:extLst>
          </p:cNvPr>
          <p:cNvPicPr preferRelativeResize="0"/>
          <p:nvPr/>
        </p:nvPicPr>
        <p:blipFill>
          <a:blip r:embed="rId4">
            <a:alphaModFix/>
          </a:blip>
          <a:stretch>
            <a:fillRect/>
          </a:stretch>
        </p:blipFill>
        <p:spPr>
          <a:xfrm>
            <a:off x="2403408" y="2799139"/>
            <a:ext cx="1565624" cy="1565624"/>
          </a:xfrm>
          <a:prstGeom prst="rect">
            <a:avLst/>
          </a:prstGeom>
          <a:noFill/>
          <a:ln>
            <a:noFill/>
          </a:ln>
        </p:spPr>
      </p:pic>
      <p:sp>
        <p:nvSpPr>
          <p:cNvPr id="13" name="Google Shape;371;p48">
            <a:extLst>
              <a:ext uri="{FF2B5EF4-FFF2-40B4-BE49-F238E27FC236}">
                <a16:creationId xmlns:a16="http://schemas.microsoft.com/office/drawing/2014/main" id="{743736BB-0D08-7DAC-E546-3648B6C7FD1C}"/>
              </a:ext>
            </a:extLst>
          </p:cNvPr>
          <p:cNvSpPr txBox="1"/>
          <p:nvPr/>
        </p:nvSpPr>
        <p:spPr>
          <a:xfrm>
            <a:off x="8172554" y="2685364"/>
            <a:ext cx="2234700" cy="167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dirty="0" err="1">
                <a:solidFill>
                  <a:schemeClr val="dk1"/>
                </a:solidFill>
                <a:latin typeface="Ubuntu"/>
                <a:ea typeface="Ubuntu"/>
                <a:cs typeface="Ubuntu"/>
                <a:sym typeface="Ubuntu"/>
              </a:rPr>
              <a:t>kro</a:t>
            </a:r>
            <a:endParaRPr lang="en-US" sz="9600" b="1" dirty="0">
              <a:solidFill>
                <a:schemeClr val="dk1"/>
              </a:solidFill>
              <a:latin typeface="Ubuntu"/>
              <a:ea typeface="Ubuntu"/>
              <a:cs typeface="Ubuntu"/>
              <a:sym typeface="Ubuntu"/>
            </a:endParaRPr>
          </a:p>
        </p:txBody>
      </p:sp>
    </p:spTree>
    <p:extLst>
      <p:ext uri="{BB962C8B-B14F-4D97-AF65-F5344CB8AC3E}">
        <p14:creationId xmlns:p14="http://schemas.microsoft.com/office/powerpoint/2010/main" val="9034793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9B2EC-D10B-56F0-E4BB-251D1BFB2195}"/>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8EDBAF52-8550-0156-35BA-C3C267528E5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9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6995-095C-5E10-D71C-8ED08ADB94E2}"/>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D0801EAF-F1FD-5B32-3F60-CC17817D39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167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C0013F0-39AD-9772-48CB-B4CC7A302AFB}"/>
              </a:ext>
            </a:extLst>
          </p:cNvPr>
          <p:cNvSpPr>
            <a:spLocks noGrp="1"/>
          </p:cNvSpPr>
          <p:nvPr>
            <p:ph type="pic" sz="quarter" idx="16"/>
          </p:nvPr>
        </p:nvSpPr>
        <p:spPr/>
        <p:txBody>
          <a:bodyPr/>
          <a:lstStyle/>
          <a:p>
            <a:endParaRPr lang="en-US" dirty="0"/>
          </a:p>
        </p:txBody>
      </p:sp>
      <p:sp>
        <p:nvSpPr>
          <p:cNvPr id="3" name="Text Placeholder 2">
            <a:extLst>
              <a:ext uri="{FF2B5EF4-FFF2-40B4-BE49-F238E27FC236}">
                <a16:creationId xmlns:a16="http://schemas.microsoft.com/office/drawing/2014/main" id="{8D717242-07C2-461D-17B7-9C472B9F5701}"/>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23941597-C7DD-C6F0-FF17-74009C27DDAE}"/>
              </a:ext>
            </a:extLst>
          </p:cNvPr>
          <p:cNvSpPr>
            <a:spLocks noGrp="1"/>
          </p:cNvSpPr>
          <p:nvPr>
            <p:ph type="body" sz="quarter" idx="14"/>
          </p:nvPr>
        </p:nvSpPr>
        <p:spPr/>
        <p:txBody>
          <a:bodyPr/>
          <a:lstStyle/>
          <a:p>
            <a:endParaRPr lang="en-US" dirty="0"/>
          </a:p>
        </p:txBody>
      </p:sp>
      <p:sp>
        <p:nvSpPr>
          <p:cNvPr id="5" name="Text Placeholder 4">
            <a:extLst>
              <a:ext uri="{FF2B5EF4-FFF2-40B4-BE49-F238E27FC236}">
                <a16:creationId xmlns:a16="http://schemas.microsoft.com/office/drawing/2014/main" id="{B2157432-C50B-442C-4ABF-90ED7717DB04}"/>
              </a:ext>
            </a:extLst>
          </p:cNvPr>
          <p:cNvSpPr>
            <a:spLocks noGrp="1"/>
          </p:cNvSpPr>
          <p:nvPr>
            <p:ph type="body" sz="quarter" idx="15"/>
          </p:nvPr>
        </p:nvSpPr>
        <p:spPr/>
        <p:txBody>
          <a:bodyPr/>
          <a:lstStyle/>
          <a:p>
            <a:endParaRPr lang="en-US" dirty="0"/>
          </a:p>
        </p:txBody>
      </p:sp>
      <p:sp>
        <p:nvSpPr>
          <p:cNvPr id="6" name="Title 5">
            <a:extLst>
              <a:ext uri="{FF2B5EF4-FFF2-40B4-BE49-F238E27FC236}">
                <a16:creationId xmlns:a16="http://schemas.microsoft.com/office/drawing/2014/main" id="{5D00B95A-98A0-529C-A57A-779D79222925}"/>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69689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7B5C-748F-FB33-427D-8825433D676E}"/>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BD860A9A-0EF7-CABD-FF4F-52E44AEF5CB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9193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78690-9E71-37AD-91BD-C9E909F4DAA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38E4FED-7341-05AA-5D3E-B0AF11EA30E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5494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0503-429C-DF40-22E1-2A2A0BA9C0F4}"/>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8940830E-F686-E711-8804-EC2F6F1F613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9006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03320CA-62FD-04C4-BAA0-74FD40010768}"/>
              </a:ext>
            </a:extLst>
          </p:cNvPr>
          <p:cNvSpPr>
            <a:spLocks noGrp="1"/>
          </p:cNvSpPr>
          <p:nvPr>
            <p:ph type="pic" sz="quarter" idx="14"/>
          </p:nvPr>
        </p:nvSpPr>
        <p:spPr/>
        <p:txBody>
          <a:bodyPr/>
          <a:lstStyle/>
          <a:p>
            <a:endParaRPr lang="en-US" dirty="0"/>
          </a:p>
        </p:txBody>
      </p:sp>
      <p:sp>
        <p:nvSpPr>
          <p:cNvPr id="3" name="Title 2">
            <a:extLst>
              <a:ext uri="{FF2B5EF4-FFF2-40B4-BE49-F238E27FC236}">
                <a16:creationId xmlns:a16="http://schemas.microsoft.com/office/drawing/2014/main" id="{26F091D4-F1EF-EF86-7E96-1C2A7C71F2F4}"/>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E8423560-BDFB-5583-B85D-7068C45D407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1226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603493D-D827-BBA2-82D6-017EED6E1451}"/>
              </a:ext>
            </a:extLst>
          </p:cNvPr>
          <p:cNvSpPr>
            <a:spLocks noGrp="1"/>
          </p:cNvSpPr>
          <p:nvPr>
            <p:ph type="pic" sz="quarter" idx="14"/>
          </p:nvPr>
        </p:nvSpPr>
        <p:spPr/>
        <p:txBody>
          <a:bodyPr/>
          <a:lstStyle/>
          <a:p>
            <a:endParaRPr lang="en-US" dirty="0"/>
          </a:p>
        </p:txBody>
      </p:sp>
      <p:sp>
        <p:nvSpPr>
          <p:cNvPr id="3" name="Title 2">
            <a:extLst>
              <a:ext uri="{FF2B5EF4-FFF2-40B4-BE49-F238E27FC236}">
                <a16:creationId xmlns:a16="http://schemas.microsoft.com/office/drawing/2014/main" id="{2E797F6F-85FA-B0EF-BC2D-945126059455}"/>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B8B4F8E6-5B15-161B-9AAF-BDC4A19880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5594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310B070-B2E1-6639-96ED-34EBF1945587}"/>
              </a:ext>
            </a:extLst>
          </p:cNvPr>
          <p:cNvSpPr>
            <a:spLocks noGrp="1"/>
          </p:cNvSpPr>
          <p:nvPr>
            <p:ph type="pic" sz="quarter" idx="14"/>
          </p:nvPr>
        </p:nvSpPr>
        <p:spPr/>
        <p:txBody>
          <a:bodyPr/>
          <a:lstStyle/>
          <a:p>
            <a:endParaRPr lang="en-US" dirty="0"/>
          </a:p>
        </p:txBody>
      </p:sp>
      <p:sp>
        <p:nvSpPr>
          <p:cNvPr id="3" name="Title 2">
            <a:extLst>
              <a:ext uri="{FF2B5EF4-FFF2-40B4-BE49-F238E27FC236}">
                <a16:creationId xmlns:a16="http://schemas.microsoft.com/office/drawing/2014/main" id="{D23CAF2D-2C8A-314A-9F2A-99B5C32BF428}"/>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1572AB16-DA36-9A7C-1BCD-A775F6159A5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5577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022E-A8C5-EBF5-B93C-D19654C03ED2}"/>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F2E6692B-39F8-6185-55E4-5650159F9361}"/>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320CA394-39D9-508E-68B5-29083FE828E5}"/>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174146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Potential tools</a:t>
            </a:r>
          </a:p>
        </p:txBody>
      </p:sp>
      <p:sp>
        <p:nvSpPr>
          <p:cNvPr id="5" name="Text Placeholder 4">
            <a:extLst>
              <a:ext uri="{FF2B5EF4-FFF2-40B4-BE49-F238E27FC236}">
                <a16:creationId xmlns:a16="http://schemas.microsoft.com/office/drawing/2014/main" id="{B8FF2FC4-04BB-8143-5DBD-22AD50969ACB}"/>
              </a:ext>
            </a:extLst>
          </p:cNvPr>
          <p:cNvSpPr>
            <a:spLocks noGrp="1"/>
          </p:cNvSpPr>
          <p:nvPr>
            <p:ph type="body" idx="1"/>
          </p:nvPr>
        </p:nvSpPr>
        <p:spPr>
          <a:xfrm>
            <a:off x="287337" y="5189689"/>
            <a:ext cx="9452407" cy="1378769"/>
          </a:xfrm>
        </p:spPr>
        <p:txBody>
          <a:bodyPr/>
          <a:lstStyle/>
          <a:p>
            <a:r>
              <a:rPr lang="en-US" dirty="0"/>
              <a:t>❌ </a:t>
            </a:r>
            <a:r>
              <a:rPr lang="en-US" dirty="0" err="1"/>
              <a:t>Kustomize</a:t>
            </a:r>
            <a:r>
              <a:rPr lang="en-US" dirty="0"/>
              <a:t>: Requires too much Kubernetes knowledge to write overlays/extend, does not scale well overall, and requires knowledge of the base/template in order to extend it.</a:t>
            </a:r>
          </a:p>
          <a:p>
            <a:endParaRPr lang="en-US" dirty="0"/>
          </a:p>
          <a:p>
            <a:r>
              <a:rPr lang="en-US" dirty="0"/>
              <a:t>❌ Kro: Very immature and does not support basic functionality.</a:t>
            </a:r>
          </a:p>
        </p:txBody>
      </p:sp>
      <p:pic>
        <p:nvPicPr>
          <p:cNvPr id="10" name="Google Shape;368;p48">
            <a:extLst>
              <a:ext uri="{FF2B5EF4-FFF2-40B4-BE49-F238E27FC236}">
                <a16:creationId xmlns:a16="http://schemas.microsoft.com/office/drawing/2014/main" id="{50636E99-C53E-6A62-7F68-6541DFB868F5}"/>
              </a:ext>
            </a:extLst>
          </p:cNvPr>
          <p:cNvPicPr preferRelativeResize="0"/>
          <p:nvPr/>
        </p:nvPicPr>
        <p:blipFill>
          <a:blip r:embed="rId2">
            <a:alphaModFix/>
          </a:blip>
          <a:stretch>
            <a:fillRect/>
          </a:stretch>
        </p:blipFill>
        <p:spPr>
          <a:xfrm>
            <a:off x="6059016" y="2464639"/>
            <a:ext cx="2234624" cy="2234624"/>
          </a:xfrm>
          <a:prstGeom prst="rect">
            <a:avLst/>
          </a:prstGeom>
          <a:noFill/>
          <a:ln>
            <a:noFill/>
          </a:ln>
        </p:spPr>
      </p:pic>
      <p:pic>
        <p:nvPicPr>
          <p:cNvPr id="11" name="Google Shape;369;p48">
            <a:extLst>
              <a:ext uri="{FF2B5EF4-FFF2-40B4-BE49-F238E27FC236}">
                <a16:creationId xmlns:a16="http://schemas.microsoft.com/office/drawing/2014/main" id="{A0935B12-D8D7-495C-1074-110C7EA974A6}"/>
              </a:ext>
            </a:extLst>
          </p:cNvPr>
          <p:cNvPicPr preferRelativeResize="0"/>
          <p:nvPr/>
        </p:nvPicPr>
        <p:blipFill>
          <a:blip r:embed="rId3">
            <a:alphaModFix/>
          </a:blip>
          <a:stretch>
            <a:fillRect/>
          </a:stretch>
        </p:blipFill>
        <p:spPr>
          <a:xfrm>
            <a:off x="4261166" y="2568339"/>
            <a:ext cx="2027249" cy="2027223"/>
          </a:xfrm>
          <a:prstGeom prst="rect">
            <a:avLst/>
          </a:prstGeom>
          <a:noFill/>
          <a:ln>
            <a:noFill/>
          </a:ln>
        </p:spPr>
      </p:pic>
      <p:pic>
        <p:nvPicPr>
          <p:cNvPr id="12" name="Google Shape;370;p48" title="pwa-512x512-Picsart-AiImageEnhancer.png">
            <a:extLst>
              <a:ext uri="{FF2B5EF4-FFF2-40B4-BE49-F238E27FC236}">
                <a16:creationId xmlns:a16="http://schemas.microsoft.com/office/drawing/2014/main" id="{6A0B16F7-48DF-7342-8682-1326580CD5B0}"/>
              </a:ext>
            </a:extLst>
          </p:cNvPr>
          <p:cNvPicPr preferRelativeResize="0"/>
          <p:nvPr/>
        </p:nvPicPr>
        <p:blipFill>
          <a:blip r:embed="rId4">
            <a:alphaModFix/>
          </a:blip>
          <a:stretch>
            <a:fillRect/>
          </a:stretch>
        </p:blipFill>
        <p:spPr>
          <a:xfrm>
            <a:off x="2403408" y="2799139"/>
            <a:ext cx="1565624" cy="1565624"/>
          </a:xfrm>
          <a:prstGeom prst="rect">
            <a:avLst/>
          </a:prstGeom>
          <a:noFill/>
          <a:ln>
            <a:noFill/>
          </a:ln>
        </p:spPr>
      </p:pic>
      <p:sp>
        <p:nvSpPr>
          <p:cNvPr id="13" name="Google Shape;371;p48">
            <a:extLst>
              <a:ext uri="{FF2B5EF4-FFF2-40B4-BE49-F238E27FC236}">
                <a16:creationId xmlns:a16="http://schemas.microsoft.com/office/drawing/2014/main" id="{743736BB-0D08-7DAC-E546-3648B6C7FD1C}"/>
              </a:ext>
            </a:extLst>
          </p:cNvPr>
          <p:cNvSpPr txBox="1"/>
          <p:nvPr/>
        </p:nvSpPr>
        <p:spPr>
          <a:xfrm>
            <a:off x="8172554" y="2685364"/>
            <a:ext cx="2234700" cy="167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600" b="1" dirty="0" err="1">
                <a:solidFill>
                  <a:schemeClr val="dk1"/>
                </a:solidFill>
                <a:latin typeface="Ubuntu"/>
                <a:ea typeface="Ubuntu"/>
                <a:cs typeface="Ubuntu"/>
                <a:sym typeface="Ubuntu"/>
              </a:rPr>
              <a:t>kro</a:t>
            </a:r>
            <a:endParaRPr lang="en-US" sz="9600" b="1" dirty="0">
              <a:solidFill>
                <a:schemeClr val="dk1"/>
              </a:solidFill>
              <a:latin typeface="Ubuntu"/>
              <a:ea typeface="Ubuntu"/>
              <a:cs typeface="Ubuntu"/>
              <a:sym typeface="Ubuntu"/>
            </a:endParaRPr>
          </a:p>
        </p:txBody>
      </p:sp>
      <p:pic>
        <p:nvPicPr>
          <p:cNvPr id="7" name="Graphic 6" descr="Close with solid fill">
            <a:extLst>
              <a:ext uri="{FF2B5EF4-FFF2-40B4-BE49-F238E27FC236}">
                <a16:creationId xmlns:a16="http://schemas.microsoft.com/office/drawing/2014/main" id="{1F777833-FC0C-B1E0-F2EC-75A1BF8D62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2651" y="2281911"/>
            <a:ext cx="2687053" cy="2687053"/>
          </a:xfrm>
          <a:prstGeom prst="rect">
            <a:avLst/>
          </a:prstGeom>
        </p:spPr>
      </p:pic>
      <p:pic>
        <p:nvPicPr>
          <p:cNvPr id="9" name="Graphic 8" descr="Close with solid fill">
            <a:extLst>
              <a:ext uri="{FF2B5EF4-FFF2-40B4-BE49-F238E27FC236}">
                <a16:creationId xmlns:a16="http://schemas.microsoft.com/office/drawing/2014/main" id="{C7F00240-71D5-F43A-EF52-1822E6E8A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4566" y="2241806"/>
            <a:ext cx="2687053" cy="2687053"/>
          </a:xfrm>
          <a:prstGeom prst="rect">
            <a:avLst/>
          </a:prstGeom>
        </p:spPr>
      </p:pic>
    </p:spTree>
    <p:extLst>
      <p:ext uri="{BB962C8B-B14F-4D97-AF65-F5344CB8AC3E}">
        <p14:creationId xmlns:p14="http://schemas.microsoft.com/office/powerpoint/2010/main" val="19300367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5408F-D45E-91EA-8983-CBCFCF2C72B9}"/>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EB2A00A-224A-4D07-5967-0E4D92C305FF}"/>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E2F8C4F1-BAB6-B4A8-B1E3-9958C9E4068C}"/>
              </a:ext>
            </a:extLst>
          </p:cNvPr>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947074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C9CF8-3AB1-F048-12CA-BF1AC7093997}"/>
              </a:ext>
            </a:extLst>
          </p:cNvPr>
          <p:cNvSpPr>
            <a:spLocks noGrp="1"/>
          </p:cNvSpPr>
          <p:nvPr>
            <p:ph type="pic" sz="quarter" idx="14"/>
          </p:nvPr>
        </p:nvSpPr>
        <p:spPr/>
        <p:txBody>
          <a:bodyPr/>
          <a:lstStyle/>
          <a:p>
            <a:endParaRPr lang="en-US" dirty="0"/>
          </a:p>
        </p:txBody>
      </p:sp>
      <p:sp>
        <p:nvSpPr>
          <p:cNvPr id="3" name="Title 2">
            <a:extLst>
              <a:ext uri="{FF2B5EF4-FFF2-40B4-BE49-F238E27FC236}">
                <a16:creationId xmlns:a16="http://schemas.microsoft.com/office/drawing/2014/main" id="{14218B5A-1849-71AE-B024-4DCC157E91FF}"/>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7975B32B-371F-1934-3857-F056116498EF}"/>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399B3BC3-5941-99B3-FABF-0950D48D3DF9}"/>
              </a:ext>
            </a:extLst>
          </p:cNvPr>
          <p:cNvSpPr>
            <a:spLocks noGrp="1"/>
          </p:cNvSpPr>
          <p:nvPr>
            <p:ph type="body" idx="15"/>
          </p:nvPr>
        </p:nvSpPr>
        <p:spPr/>
        <p:txBody>
          <a:bodyPr/>
          <a:lstStyle/>
          <a:p>
            <a:endParaRPr lang="en-US" dirty="0"/>
          </a:p>
        </p:txBody>
      </p:sp>
    </p:spTree>
    <p:extLst>
      <p:ext uri="{BB962C8B-B14F-4D97-AF65-F5344CB8AC3E}">
        <p14:creationId xmlns:p14="http://schemas.microsoft.com/office/powerpoint/2010/main" val="405126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5FA0E1-003F-A23B-32A7-0C87AB42C9E7}"/>
              </a:ext>
            </a:extLst>
          </p:cNvPr>
          <p:cNvSpPr>
            <a:spLocks noGrp="1"/>
          </p:cNvSpPr>
          <p:nvPr>
            <p:ph type="pic" sz="quarter" idx="14"/>
          </p:nvPr>
        </p:nvSpPr>
        <p:spPr/>
        <p:txBody>
          <a:bodyPr/>
          <a:lstStyle/>
          <a:p>
            <a:endParaRPr lang="en-US" dirty="0"/>
          </a:p>
        </p:txBody>
      </p:sp>
      <p:sp>
        <p:nvSpPr>
          <p:cNvPr id="3" name="Title 2">
            <a:extLst>
              <a:ext uri="{FF2B5EF4-FFF2-40B4-BE49-F238E27FC236}">
                <a16:creationId xmlns:a16="http://schemas.microsoft.com/office/drawing/2014/main" id="{34BE2A41-728D-3A96-BCB7-AB5FEE22EC3C}"/>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9E053D23-85F5-7FBD-E642-10A482803818}"/>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391CDAEE-D9CC-1178-BDCF-87CC9D4D4B72}"/>
              </a:ext>
            </a:extLst>
          </p:cNvPr>
          <p:cNvSpPr>
            <a:spLocks noGrp="1"/>
          </p:cNvSpPr>
          <p:nvPr>
            <p:ph type="body" idx="15"/>
          </p:nvPr>
        </p:nvSpPr>
        <p:spPr/>
        <p:txBody>
          <a:bodyPr/>
          <a:lstStyle/>
          <a:p>
            <a:endParaRPr lang="en-US" dirty="0"/>
          </a:p>
        </p:txBody>
      </p:sp>
    </p:spTree>
    <p:extLst>
      <p:ext uri="{BB962C8B-B14F-4D97-AF65-F5344CB8AC3E}">
        <p14:creationId xmlns:p14="http://schemas.microsoft.com/office/powerpoint/2010/main" val="2338817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745761-C14A-CEA2-6AD8-A7E7820AA824}"/>
              </a:ext>
            </a:extLst>
          </p:cNvPr>
          <p:cNvSpPr>
            <a:spLocks noGrp="1"/>
          </p:cNvSpPr>
          <p:nvPr>
            <p:ph sz="quarter" idx="13"/>
          </p:nvPr>
        </p:nvSpPr>
        <p:spPr/>
        <p:txBody>
          <a:bodyPr/>
          <a:lstStyle/>
          <a:p>
            <a:endParaRPr lang="en-US" dirty="0"/>
          </a:p>
        </p:txBody>
      </p:sp>
      <p:sp>
        <p:nvSpPr>
          <p:cNvPr id="3" name="Content Placeholder 2">
            <a:extLst>
              <a:ext uri="{FF2B5EF4-FFF2-40B4-BE49-F238E27FC236}">
                <a16:creationId xmlns:a16="http://schemas.microsoft.com/office/drawing/2014/main" id="{6FAB8344-0643-5384-390E-D1969086A24D}"/>
              </a:ext>
            </a:extLst>
          </p:cNvPr>
          <p:cNvSpPr>
            <a:spLocks noGrp="1"/>
          </p:cNvSpPr>
          <p:nvPr>
            <p:ph sz="quarter" idx="16"/>
          </p:nvPr>
        </p:nvSpPr>
        <p:spPr/>
        <p:txBody>
          <a:bodyPr/>
          <a:lstStyle/>
          <a:p>
            <a:endParaRPr lang="en-US" dirty="0"/>
          </a:p>
        </p:txBody>
      </p:sp>
      <p:sp>
        <p:nvSpPr>
          <p:cNvPr id="4" name="Text Placeholder 3">
            <a:extLst>
              <a:ext uri="{FF2B5EF4-FFF2-40B4-BE49-F238E27FC236}">
                <a16:creationId xmlns:a16="http://schemas.microsoft.com/office/drawing/2014/main" id="{338F9476-EC2C-6E3D-F02B-A9B107E39AC9}"/>
              </a:ext>
            </a:extLst>
          </p:cNvPr>
          <p:cNvSpPr>
            <a:spLocks noGrp="1"/>
          </p:cNvSpPr>
          <p:nvPr>
            <p:ph type="body" sz="quarter" idx="15"/>
          </p:nvPr>
        </p:nvSpPr>
        <p:spPr/>
        <p:txBody>
          <a:bodyPr/>
          <a:lstStyle/>
          <a:p>
            <a:endParaRPr lang="en-US" dirty="0"/>
          </a:p>
        </p:txBody>
      </p:sp>
      <p:sp>
        <p:nvSpPr>
          <p:cNvPr id="5" name="Title 4">
            <a:extLst>
              <a:ext uri="{FF2B5EF4-FFF2-40B4-BE49-F238E27FC236}">
                <a16:creationId xmlns:a16="http://schemas.microsoft.com/office/drawing/2014/main" id="{B027B423-28A6-9803-15E4-574666DC1CC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5558838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48B16E0-9FB1-FC1A-CBFE-E0073A2A27C7}"/>
              </a:ext>
            </a:extLst>
          </p:cNvPr>
          <p:cNvSpPr>
            <a:spLocks noGrp="1"/>
          </p:cNvSpPr>
          <p:nvPr>
            <p:ph type="pic" sz="quarter" idx="14"/>
          </p:nvPr>
        </p:nvSpPr>
        <p:spPr/>
        <p:txBody>
          <a:bodyPr/>
          <a:lstStyle/>
          <a:p>
            <a:endParaRPr lang="en-US" dirty="0"/>
          </a:p>
        </p:txBody>
      </p:sp>
      <p:sp>
        <p:nvSpPr>
          <p:cNvPr id="3" name="Title 2">
            <a:extLst>
              <a:ext uri="{FF2B5EF4-FFF2-40B4-BE49-F238E27FC236}">
                <a16:creationId xmlns:a16="http://schemas.microsoft.com/office/drawing/2014/main" id="{C7675F0D-45D3-F674-FCF6-3494BC63AD10}"/>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118A3B6E-FC14-E133-BE4B-581F821E60A1}"/>
              </a:ext>
            </a:extLst>
          </p:cNvPr>
          <p:cNvSpPr>
            <a:spLocks noGrp="1"/>
          </p:cNvSpPr>
          <p:nvPr>
            <p:ph sz="quarter" idx="13"/>
          </p:nvPr>
        </p:nvSpPr>
        <p:spPr/>
        <p:txBody>
          <a:bodyPr/>
          <a:lstStyle/>
          <a:p>
            <a:endParaRPr lang="en-US" dirty="0"/>
          </a:p>
        </p:txBody>
      </p:sp>
      <p:sp>
        <p:nvSpPr>
          <p:cNvPr id="5" name="Text Placeholder 4">
            <a:extLst>
              <a:ext uri="{FF2B5EF4-FFF2-40B4-BE49-F238E27FC236}">
                <a16:creationId xmlns:a16="http://schemas.microsoft.com/office/drawing/2014/main" id="{E423C87F-816E-F8EB-A4A9-3F2396368580}"/>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51603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18194-4616-5518-62A9-6AF98888811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BD9F787-8F5F-DB48-EE2A-3C19485E2979}"/>
              </a:ext>
            </a:extLst>
          </p:cNvPr>
          <p:cNvSpPr>
            <a:spLocks noGrp="1"/>
          </p:cNvSpPr>
          <p:nvPr>
            <p:ph sz="quarter" idx="16"/>
          </p:nvPr>
        </p:nvSpPr>
        <p:spPr/>
        <p:txBody>
          <a:bodyPr/>
          <a:lstStyle/>
          <a:p>
            <a:endParaRPr lang="en-US" dirty="0"/>
          </a:p>
        </p:txBody>
      </p:sp>
      <p:sp>
        <p:nvSpPr>
          <p:cNvPr id="4" name="Text Placeholder 3">
            <a:extLst>
              <a:ext uri="{FF2B5EF4-FFF2-40B4-BE49-F238E27FC236}">
                <a16:creationId xmlns:a16="http://schemas.microsoft.com/office/drawing/2014/main" id="{D2302D73-BC31-7DF3-F1C7-67FBF23513B7}"/>
              </a:ext>
            </a:extLst>
          </p:cNvPr>
          <p:cNvSpPr>
            <a:spLocks noGrp="1"/>
          </p:cNvSpPr>
          <p:nvPr>
            <p:ph type="body" sz="quarter" idx="15"/>
          </p:nvPr>
        </p:nvSpPr>
        <p:spPr/>
        <p:txBody>
          <a:bodyPr/>
          <a:lstStyle/>
          <a:p>
            <a:endParaRPr lang="en-US" dirty="0"/>
          </a:p>
        </p:txBody>
      </p:sp>
      <p:sp>
        <p:nvSpPr>
          <p:cNvPr id="5" name="Content Placeholder 4">
            <a:extLst>
              <a:ext uri="{FF2B5EF4-FFF2-40B4-BE49-F238E27FC236}">
                <a16:creationId xmlns:a16="http://schemas.microsoft.com/office/drawing/2014/main" id="{7A3ABCEE-59A9-D29E-97FD-0D86AD01BCD9}"/>
              </a:ext>
            </a:extLst>
          </p:cNvPr>
          <p:cNvSpPr>
            <a:spLocks noGrp="1"/>
          </p:cNvSpPr>
          <p:nvPr>
            <p:ph sz="quarter" idx="13"/>
          </p:nvPr>
        </p:nvSpPr>
        <p:spPr/>
        <p:txBody>
          <a:bodyPr/>
          <a:lstStyle/>
          <a:p>
            <a:endParaRPr lang="en-US" dirty="0"/>
          </a:p>
        </p:txBody>
      </p:sp>
      <p:sp>
        <p:nvSpPr>
          <p:cNvPr id="6" name="Content Placeholder 5">
            <a:extLst>
              <a:ext uri="{FF2B5EF4-FFF2-40B4-BE49-F238E27FC236}">
                <a16:creationId xmlns:a16="http://schemas.microsoft.com/office/drawing/2014/main" id="{21CEED7F-459E-6A3A-4AF5-7F9B8A8F792F}"/>
              </a:ext>
            </a:extLst>
          </p:cNvPr>
          <p:cNvSpPr>
            <a:spLocks noGrp="1"/>
          </p:cNvSpPr>
          <p:nvPr>
            <p:ph sz="quarter" idx="17"/>
          </p:nvPr>
        </p:nvSpPr>
        <p:spPr/>
        <p:txBody>
          <a:bodyPr/>
          <a:lstStyle/>
          <a:p>
            <a:endParaRPr lang="en-US" dirty="0"/>
          </a:p>
        </p:txBody>
      </p:sp>
    </p:spTree>
    <p:extLst>
      <p:ext uri="{BB962C8B-B14F-4D97-AF65-F5344CB8AC3E}">
        <p14:creationId xmlns:p14="http://schemas.microsoft.com/office/powerpoint/2010/main" val="1005924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5A65-F313-CF53-2041-97A4D538B433}"/>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9EA8365-8D3F-F3C6-4043-F26250D1543D}"/>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485236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6A57975-0CCB-E006-5BAC-1E2556309227}"/>
              </a:ext>
            </a:extLst>
          </p:cNvPr>
          <p:cNvSpPr>
            <a:spLocks noGrp="1"/>
          </p:cNvSpPr>
          <p:nvPr>
            <p:ph type="pic" sz="quarter" idx="14"/>
          </p:nvPr>
        </p:nvSpPr>
        <p:spPr/>
        <p:txBody>
          <a:bodyPr/>
          <a:lstStyle/>
          <a:p>
            <a:endParaRPr lang="en-US" dirty="0"/>
          </a:p>
        </p:txBody>
      </p:sp>
      <p:sp>
        <p:nvSpPr>
          <p:cNvPr id="3" name="Title 2">
            <a:extLst>
              <a:ext uri="{FF2B5EF4-FFF2-40B4-BE49-F238E27FC236}">
                <a16:creationId xmlns:a16="http://schemas.microsoft.com/office/drawing/2014/main" id="{9715D4C1-A91D-E654-30DC-4B4747B91178}"/>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2551E40F-CBB0-958C-6052-0CFD436B1C26}"/>
              </a:ext>
            </a:extLst>
          </p:cNvPr>
          <p:cNvSpPr>
            <a:spLocks noGrp="1"/>
          </p:cNvSpPr>
          <p:nvPr>
            <p:ph sz="quarter" idx="13"/>
          </p:nvPr>
        </p:nvSpPr>
        <p:spPr/>
        <p:txBody>
          <a:bodyPr/>
          <a:lstStyle/>
          <a:p>
            <a:endParaRPr lang="en-US" dirty="0"/>
          </a:p>
        </p:txBody>
      </p:sp>
      <p:sp>
        <p:nvSpPr>
          <p:cNvPr id="5" name="Text Placeholder 4">
            <a:extLst>
              <a:ext uri="{FF2B5EF4-FFF2-40B4-BE49-F238E27FC236}">
                <a16:creationId xmlns:a16="http://schemas.microsoft.com/office/drawing/2014/main" id="{34A01686-6C39-9235-0484-DBDC7ACF837D}"/>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2947251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228C0F-C74F-1640-8B9B-B26F0961543C}"/>
              </a:ext>
            </a:extLst>
          </p:cNvPr>
          <p:cNvSpPr>
            <a:spLocks noGrp="1"/>
          </p:cNvSpPr>
          <p:nvPr>
            <p:ph type="pic" sz="quarter" idx="14"/>
          </p:nvPr>
        </p:nvSpPr>
        <p:spPr/>
        <p:txBody>
          <a:bodyPr/>
          <a:lstStyle/>
          <a:p>
            <a:endParaRPr lang="en-US" dirty="0"/>
          </a:p>
        </p:txBody>
      </p:sp>
      <p:sp>
        <p:nvSpPr>
          <p:cNvPr id="3" name="Content Placeholder 2">
            <a:extLst>
              <a:ext uri="{FF2B5EF4-FFF2-40B4-BE49-F238E27FC236}">
                <a16:creationId xmlns:a16="http://schemas.microsoft.com/office/drawing/2014/main" id="{9765835C-A752-1314-6135-65468E335090}"/>
              </a:ext>
            </a:extLst>
          </p:cNvPr>
          <p:cNvSpPr>
            <a:spLocks noGrp="1"/>
          </p:cNvSpPr>
          <p:nvPr>
            <p:ph sz="quarter" idx="16"/>
          </p:nvPr>
        </p:nvSpPr>
        <p:spPr/>
        <p:txBody>
          <a:bodyPr/>
          <a:lstStyle/>
          <a:p>
            <a:endParaRPr lang="en-US" dirty="0"/>
          </a:p>
        </p:txBody>
      </p:sp>
      <p:sp>
        <p:nvSpPr>
          <p:cNvPr id="4" name="Text Placeholder 3">
            <a:extLst>
              <a:ext uri="{FF2B5EF4-FFF2-40B4-BE49-F238E27FC236}">
                <a16:creationId xmlns:a16="http://schemas.microsoft.com/office/drawing/2014/main" id="{0712C85E-B97B-D639-EEF6-3CC16BF5770B}"/>
              </a:ext>
            </a:extLst>
          </p:cNvPr>
          <p:cNvSpPr>
            <a:spLocks noGrp="1"/>
          </p:cNvSpPr>
          <p:nvPr>
            <p:ph type="body" sz="quarter" idx="15"/>
          </p:nvPr>
        </p:nvSpPr>
        <p:spPr/>
        <p:txBody>
          <a:bodyPr/>
          <a:lstStyle/>
          <a:p>
            <a:endParaRPr lang="en-US" dirty="0"/>
          </a:p>
        </p:txBody>
      </p:sp>
      <p:sp>
        <p:nvSpPr>
          <p:cNvPr id="5" name="Title 4">
            <a:extLst>
              <a:ext uri="{FF2B5EF4-FFF2-40B4-BE49-F238E27FC236}">
                <a16:creationId xmlns:a16="http://schemas.microsoft.com/office/drawing/2014/main" id="{87583E81-A61A-CE29-3B21-5F433A60F97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5273811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C3F9-F32D-99F0-5756-59ABAACBFE0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CA6AACB9-9680-9B3E-045B-49A981BEF2CC}"/>
              </a:ext>
            </a:extLst>
          </p:cNvPr>
          <p:cNvSpPr>
            <a:spLocks noGrp="1"/>
          </p:cNvSpPr>
          <p:nvPr>
            <p:ph type="body" sz="quarter" idx="15"/>
          </p:nvPr>
        </p:nvSpPr>
        <p:spPr/>
        <p:txBody>
          <a:bodyPr/>
          <a:lstStyle/>
          <a:p>
            <a:endParaRPr lang="en-US" dirty="0"/>
          </a:p>
        </p:txBody>
      </p:sp>
      <p:sp>
        <p:nvSpPr>
          <p:cNvPr id="4" name="Content Placeholder 3">
            <a:extLst>
              <a:ext uri="{FF2B5EF4-FFF2-40B4-BE49-F238E27FC236}">
                <a16:creationId xmlns:a16="http://schemas.microsoft.com/office/drawing/2014/main" id="{92C582A1-895E-548C-3990-9A4E6368BEC5}"/>
              </a:ext>
            </a:extLst>
          </p:cNvPr>
          <p:cNvSpPr>
            <a:spLocks noGrp="1"/>
          </p:cNvSpPr>
          <p:nvPr>
            <p:ph sz="quarter" idx="13"/>
          </p:nvPr>
        </p:nvSpPr>
        <p:spPr/>
        <p:txBody>
          <a:bodyPr/>
          <a:lstStyle/>
          <a:p>
            <a:endParaRPr lang="en-US" dirty="0"/>
          </a:p>
        </p:txBody>
      </p:sp>
      <p:sp>
        <p:nvSpPr>
          <p:cNvPr id="5" name="Content Placeholder 4">
            <a:extLst>
              <a:ext uri="{FF2B5EF4-FFF2-40B4-BE49-F238E27FC236}">
                <a16:creationId xmlns:a16="http://schemas.microsoft.com/office/drawing/2014/main" id="{F5ED240C-95D4-18B2-2E32-D674A61E1BE7}"/>
              </a:ext>
            </a:extLst>
          </p:cNvPr>
          <p:cNvSpPr>
            <a:spLocks noGrp="1"/>
          </p:cNvSpPr>
          <p:nvPr>
            <p:ph sz="quarter" idx="16"/>
          </p:nvPr>
        </p:nvSpPr>
        <p:spPr/>
        <p:txBody>
          <a:bodyPr/>
          <a:lstStyle/>
          <a:p>
            <a:endParaRPr lang="en-US" dirty="0"/>
          </a:p>
        </p:txBody>
      </p:sp>
      <p:sp>
        <p:nvSpPr>
          <p:cNvPr id="6" name="Content Placeholder 5">
            <a:extLst>
              <a:ext uri="{FF2B5EF4-FFF2-40B4-BE49-F238E27FC236}">
                <a16:creationId xmlns:a16="http://schemas.microsoft.com/office/drawing/2014/main" id="{45123A92-6534-53FB-3556-00BE270CF8F4}"/>
              </a:ext>
            </a:extLst>
          </p:cNvPr>
          <p:cNvSpPr>
            <a:spLocks noGrp="1"/>
          </p:cNvSpPr>
          <p:nvPr>
            <p:ph sz="quarter" idx="17"/>
          </p:nvPr>
        </p:nvSpPr>
        <p:spPr/>
        <p:txBody>
          <a:bodyPr/>
          <a:lstStyle/>
          <a:p>
            <a:endParaRPr lang="en-US" dirty="0"/>
          </a:p>
        </p:txBody>
      </p:sp>
      <p:sp>
        <p:nvSpPr>
          <p:cNvPr id="7" name="Text Placeholder 6">
            <a:extLst>
              <a:ext uri="{FF2B5EF4-FFF2-40B4-BE49-F238E27FC236}">
                <a16:creationId xmlns:a16="http://schemas.microsoft.com/office/drawing/2014/main" id="{0BB99878-3CCA-B354-7A46-E8391C9A099D}"/>
              </a:ext>
            </a:extLst>
          </p:cNvPr>
          <p:cNvSpPr>
            <a:spLocks noGrp="1"/>
          </p:cNvSpPr>
          <p:nvPr>
            <p:ph type="body" sz="quarter" idx="18"/>
          </p:nvPr>
        </p:nvSpPr>
        <p:spPr/>
        <p:txBody>
          <a:bodyPr/>
          <a:lstStyle/>
          <a:p>
            <a:endParaRPr lang="en-US" dirty="0"/>
          </a:p>
        </p:txBody>
      </p:sp>
      <p:sp>
        <p:nvSpPr>
          <p:cNvPr id="8" name="Text Placeholder 7">
            <a:extLst>
              <a:ext uri="{FF2B5EF4-FFF2-40B4-BE49-F238E27FC236}">
                <a16:creationId xmlns:a16="http://schemas.microsoft.com/office/drawing/2014/main" id="{0914F25C-BD86-D7B3-052A-5AA59139F8EA}"/>
              </a:ext>
            </a:extLst>
          </p:cNvPr>
          <p:cNvSpPr>
            <a:spLocks noGrp="1"/>
          </p:cNvSpPr>
          <p:nvPr>
            <p:ph type="body" sz="quarter" idx="19"/>
          </p:nvPr>
        </p:nvSpPr>
        <p:spPr/>
        <p:txBody>
          <a:bodyPr/>
          <a:lstStyle/>
          <a:p>
            <a:endParaRPr lang="en-US" dirty="0"/>
          </a:p>
        </p:txBody>
      </p:sp>
      <p:sp>
        <p:nvSpPr>
          <p:cNvPr id="9" name="Text Placeholder 8">
            <a:extLst>
              <a:ext uri="{FF2B5EF4-FFF2-40B4-BE49-F238E27FC236}">
                <a16:creationId xmlns:a16="http://schemas.microsoft.com/office/drawing/2014/main" id="{7105064C-BAB8-EBD2-6EA6-5B31FBBC581A}"/>
              </a:ext>
            </a:extLst>
          </p:cNvPr>
          <p:cNvSpPr>
            <a:spLocks noGrp="1"/>
          </p:cNvSpPr>
          <p:nvPr>
            <p:ph type="body" sz="quarter" idx="20"/>
          </p:nvPr>
        </p:nvSpPr>
        <p:spPr/>
        <p:txBody>
          <a:bodyPr/>
          <a:lstStyle/>
          <a:p>
            <a:endParaRPr lang="en-US" dirty="0"/>
          </a:p>
        </p:txBody>
      </p:sp>
    </p:spTree>
    <p:extLst>
      <p:ext uri="{BB962C8B-B14F-4D97-AF65-F5344CB8AC3E}">
        <p14:creationId xmlns:p14="http://schemas.microsoft.com/office/powerpoint/2010/main" val="341442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77253-D63A-6B29-CA8A-F176F30F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858AF-B516-B9EB-BE53-42309D12B373}"/>
              </a:ext>
            </a:extLst>
          </p:cNvPr>
          <p:cNvSpPr>
            <a:spLocks noGrp="1"/>
          </p:cNvSpPr>
          <p:nvPr>
            <p:ph type="title"/>
          </p:nvPr>
        </p:nvSpPr>
        <p:spPr>
          <a:xfrm>
            <a:off x="286800" y="289541"/>
            <a:ext cx="8653462" cy="1059425"/>
          </a:xfrm>
        </p:spPr>
        <p:txBody>
          <a:bodyPr/>
          <a:lstStyle/>
          <a:p>
            <a:r>
              <a:rPr lang="en-US" dirty="0"/>
              <a:t>Helm</a:t>
            </a:r>
          </a:p>
        </p:txBody>
      </p:sp>
      <p:pic>
        <p:nvPicPr>
          <p:cNvPr id="3" name="Google Shape;408;p53">
            <a:extLst>
              <a:ext uri="{FF2B5EF4-FFF2-40B4-BE49-F238E27FC236}">
                <a16:creationId xmlns:a16="http://schemas.microsoft.com/office/drawing/2014/main" id="{0D9A15D9-222B-6376-57FF-032F7F895A5C}"/>
              </a:ext>
            </a:extLst>
          </p:cNvPr>
          <p:cNvPicPr preferRelativeResize="0"/>
          <p:nvPr/>
        </p:nvPicPr>
        <p:blipFill>
          <a:blip r:embed="rId2">
            <a:alphaModFix/>
          </a:blip>
          <a:stretch>
            <a:fillRect/>
          </a:stretch>
        </p:blipFill>
        <p:spPr>
          <a:xfrm>
            <a:off x="1335480" y="1785384"/>
            <a:ext cx="4227370" cy="3984582"/>
          </a:xfrm>
          <a:prstGeom prst="rect">
            <a:avLst/>
          </a:prstGeom>
          <a:noFill/>
          <a:ln>
            <a:noFill/>
          </a:ln>
        </p:spPr>
      </p:pic>
      <p:pic>
        <p:nvPicPr>
          <p:cNvPr id="4" name="Google Shape;410;p53">
            <a:extLst>
              <a:ext uri="{FF2B5EF4-FFF2-40B4-BE49-F238E27FC236}">
                <a16:creationId xmlns:a16="http://schemas.microsoft.com/office/drawing/2014/main" id="{3CE48481-C270-E340-0DD7-A951B991C3FE}"/>
              </a:ext>
            </a:extLst>
          </p:cNvPr>
          <p:cNvPicPr preferRelativeResize="0"/>
          <p:nvPr/>
        </p:nvPicPr>
        <p:blipFill>
          <a:blip r:embed="rId3">
            <a:alphaModFix/>
          </a:blip>
          <a:stretch>
            <a:fillRect/>
          </a:stretch>
        </p:blipFill>
        <p:spPr>
          <a:xfrm>
            <a:off x="5879909" y="3372788"/>
            <a:ext cx="3831976" cy="2700169"/>
          </a:xfrm>
          <a:prstGeom prst="rect">
            <a:avLst/>
          </a:prstGeom>
          <a:noFill/>
          <a:ln>
            <a:noFill/>
          </a:ln>
        </p:spPr>
      </p:pic>
      <p:pic>
        <p:nvPicPr>
          <p:cNvPr id="6" name="Google Shape;369;p48">
            <a:extLst>
              <a:ext uri="{FF2B5EF4-FFF2-40B4-BE49-F238E27FC236}">
                <a16:creationId xmlns:a16="http://schemas.microsoft.com/office/drawing/2014/main" id="{6A30D6B4-599A-4627-2245-66ED4F82A9E8}"/>
              </a:ext>
            </a:extLst>
          </p:cNvPr>
          <p:cNvPicPr preferRelativeResize="0"/>
          <p:nvPr/>
        </p:nvPicPr>
        <p:blipFill>
          <a:blip r:embed="rId4">
            <a:alphaModFix/>
          </a:blip>
          <a:stretch>
            <a:fillRect/>
          </a:stretch>
        </p:blipFill>
        <p:spPr>
          <a:xfrm>
            <a:off x="6782272" y="977046"/>
            <a:ext cx="2027249" cy="2027223"/>
          </a:xfrm>
          <a:prstGeom prst="rect">
            <a:avLst/>
          </a:prstGeom>
          <a:noFill/>
          <a:ln>
            <a:noFill/>
          </a:ln>
        </p:spPr>
      </p:pic>
    </p:spTree>
    <p:extLst>
      <p:ext uri="{BB962C8B-B14F-4D97-AF65-F5344CB8AC3E}">
        <p14:creationId xmlns:p14="http://schemas.microsoft.com/office/powerpoint/2010/main" val="21827881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C3FEB7-7CDF-F9CB-A962-9684BAD7098C}"/>
              </a:ext>
            </a:extLst>
          </p:cNvPr>
          <p:cNvSpPr>
            <a:spLocks noGrp="1"/>
          </p:cNvSpPr>
          <p:nvPr>
            <p:ph type="body" sz="quarter" idx="12"/>
          </p:nvPr>
        </p:nvSpPr>
        <p:spPr/>
        <p:txBody>
          <a:bodyPr/>
          <a:lstStyle/>
          <a:p>
            <a:endParaRPr lang="en-US" dirty="0"/>
          </a:p>
        </p:txBody>
      </p:sp>
      <p:sp>
        <p:nvSpPr>
          <p:cNvPr id="3" name="Text Placeholder 2">
            <a:extLst>
              <a:ext uri="{FF2B5EF4-FFF2-40B4-BE49-F238E27FC236}">
                <a16:creationId xmlns:a16="http://schemas.microsoft.com/office/drawing/2014/main" id="{E0AB0762-0FF3-5F27-674A-315906A6A5D5}"/>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3C2F1206-CFC7-D853-3695-53657D3E4609}"/>
              </a:ext>
            </a:extLst>
          </p:cNvPr>
          <p:cNvSpPr>
            <a:spLocks noGrp="1"/>
          </p:cNvSpPr>
          <p:nvPr>
            <p:ph type="title"/>
          </p:nvPr>
        </p:nvSpPr>
        <p:spPr/>
        <p:txBody>
          <a:bodyPr/>
          <a:lstStyle/>
          <a:p>
            <a:endParaRPr lang="en-US" dirty="0"/>
          </a:p>
        </p:txBody>
      </p:sp>
      <p:sp>
        <p:nvSpPr>
          <p:cNvPr id="5" name="Text Placeholder 4">
            <a:extLst>
              <a:ext uri="{FF2B5EF4-FFF2-40B4-BE49-F238E27FC236}">
                <a16:creationId xmlns:a16="http://schemas.microsoft.com/office/drawing/2014/main" id="{BE900187-FD55-7BE3-B6E9-4EB0CEDFF1C8}"/>
              </a:ext>
            </a:extLst>
          </p:cNvPr>
          <p:cNvSpPr>
            <a:spLocks noGrp="1"/>
          </p:cNvSpPr>
          <p:nvPr>
            <p:ph type="body" idx="13"/>
          </p:nvPr>
        </p:nvSpPr>
        <p:spPr/>
        <p:txBody>
          <a:bodyPr/>
          <a:lstStyle/>
          <a:p>
            <a:endParaRPr lang="en-US" dirty="0"/>
          </a:p>
        </p:txBody>
      </p:sp>
      <p:sp>
        <p:nvSpPr>
          <p:cNvPr id="6" name="Text Placeholder 5">
            <a:extLst>
              <a:ext uri="{FF2B5EF4-FFF2-40B4-BE49-F238E27FC236}">
                <a16:creationId xmlns:a16="http://schemas.microsoft.com/office/drawing/2014/main" id="{39A784F8-1CE1-1AB1-2FB5-691FC1EF2234}"/>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6056858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3F3B3A0-FF68-3120-92A5-D967DF7BD5C3}"/>
              </a:ext>
            </a:extLst>
          </p:cNvPr>
          <p:cNvSpPr>
            <a:spLocks noGrp="1"/>
          </p:cNvSpPr>
          <p:nvPr>
            <p:ph type="pic" sz="quarter" idx="13"/>
          </p:nvPr>
        </p:nvSpPr>
        <p:spPr/>
        <p:txBody>
          <a:bodyPr/>
          <a:lstStyle/>
          <a:p>
            <a:endParaRPr lang="en-US" dirty="0"/>
          </a:p>
        </p:txBody>
      </p:sp>
      <p:sp>
        <p:nvSpPr>
          <p:cNvPr id="3" name="Picture Placeholder 2">
            <a:extLst>
              <a:ext uri="{FF2B5EF4-FFF2-40B4-BE49-F238E27FC236}">
                <a16:creationId xmlns:a16="http://schemas.microsoft.com/office/drawing/2014/main" id="{261B88D1-F019-871F-6649-58D843531469}"/>
              </a:ext>
            </a:extLst>
          </p:cNvPr>
          <p:cNvSpPr>
            <a:spLocks noGrp="1"/>
          </p:cNvSpPr>
          <p:nvPr>
            <p:ph type="pic" sz="quarter" idx="18"/>
          </p:nvPr>
        </p:nvSpPr>
        <p:spPr>
          <a:blipFill>
            <a:blip r:embed="rId2"/>
            <a:stretch>
              <a:fillRect/>
            </a:stretch>
          </a:blipFill>
        </p:spPr>
        <p:txBody>
          <a:bodyPr/>
          <a:lstStyle/>
          <a:p>
            <a:endParaRPr lang="en-US" dirty="0"/>
          </a:p>
        </p:txBody>
      </p:sp>
      <p:sp>
        <p:nvSpPr>
          <p:cNvPr id="4" name="Title 3">
            <a:extLst>
              <a:ext uri="{FF2B5EF4-FFF2-40B4-BE49-F238E27FC236}">
                <a16:creationId xmlns:a16="http://schemas.microsoft.com/office/drawing/2014/main" id="{22BCBED0-B691-8F29-B786-1E69414F82B9}"/>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9111421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FD6F8B0-DCEF-9962-D136-D1368E371D1B}"/>
              </a:ext>
            </a:extLst>
          </p:cNvPr>
          <p:cNvSpPr>
            <a:spLocks noGrp="1"/>
          </p:cNvSpPr>
          <p:nvPr>
            <p:ph type="pic" sz="quarter" idx="13"/>
          </p:nvPr>
        </p:nvSpPr>
        <p:spPr/>
        <p:txBody>
          <a:bodyPr/>
          <a:lstStyle/>
          <a:p>
            <a:endParaRPr lang="en-US" dirty="0"/>
          </a:p>
        </p:txBody>
      </p:sp>
      <p:sp>
        <p:nvSpPr>
          <p:cNvPr id="3" name="Picture Placeholder 2">
            <a:extLst>
              <a:ext uri="{FF2B5EF4-FFF2-40B4-BE49-F238E27FC236}">
                <a16:creationId xmlns:a16="http://schemas.microsoft.com/office/drawing/2014/main" id="{77134E2D-2782-82B0-BCEE-6C4E62ADF9E8}"/>
              </a:ext>
            </a:extLst>
          </p:cNvPr>
          <p:cNvSpPr>
            <a:spLocks noGrp="1"/>
          </p:cNvSpPr>
          <p:nvPr>
            <p:ph type="pic" sz="quarter" idx="18"/>
          </p:nvPr>
        </p:nvSpPr>
        <p:spPr>
          <a:blipFill>
            <a:blip r:embed="rId2"/>
            <a:stretch>
              <a:fillRect/>
            </a:stretch>
          </a:blipFill>
        </p:spPr>
        <p:txBody>
          <a:bodyPr/>
          <a:lstStyle/>
          <a:p>
            <a:endParaRPr lang="en-US" dirty="0"/>
          </a:p>
        </p:txBody>
      </p:sp>
      <p:sp>
        <p:nvSpPr>
          <p:cNvPr id="4" name="Title 3">
            <a:extLst>
              <a:ext uri="{FF2B5EF4-FFF2-40B4-BE49-F238E27FC236}">
                <a16:creationId xmlns:a16="http://schemas.microsoft.com/office/drawing/2014/main" id="{2CD54A47-5EBD-8549-725C-0F86BA9FE139}"/>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80928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A82ED-AF8A-FFD7-0548-6C92D13FB67B}"/>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808EB358-D8A1-00B5-E33A-DACF1B358FEE}"/>
              </a:ext>
            </a:extLst>
          </p:cNvPr>
          <p:cNvSpPr>
            <a:spLocks noGrp="1"/>
          </p:cNvSpPr>
          <p:nvPr>
            <p:ph type="body" sz="quarter" idx="3"/>
          </p:nvPr>
        </p:nvSpPr>
        <p:spPr/>
        <p:txBody>
          <a:bodyPr/>
          <a:lstStyle/>
          <a:p>
            <a:endParaRPr lang="en-US" dirty="0"/>
          </a:p>
        </p:txBody>
      </p:sp>
      <p:sp>
        <p:nvSpPr>
          <p:cNvPr id="4" name="Text Placeholder 3">
            <a:extLst>
              <a:ext uri="{FF2B5EF4-FFF2-40B4-BE49-F238E27FC236}">
                <a16:creationId xmlns:a16="http://schemas.microsoft.com/office/drawing/2014/main" id="{D3E480BA-5807-CC75-1191-071C25D3855D}"/>
              </a:ext>
            </a:extLst>
          </p:cNvPr>
          <p:cNvSpPr>
            <a:spLocks noGrp="1"/>
          </p:cNvSpPr>
          <p:nvPr>
            <p:ph type="body" sz="quarter" idx="15"/>
          </p:nvPr>
        </p:nvSpPr>
        <p:spPr/>
        <p:txBody>
          <a:bodyPr/>
          <a:lstStyle/>
          <a:p>
            <a:endParaRPr lang="en-US" dirty="0"/>
          </a:p>
        </p:txBody>
      </p:sp>
      <p:sp>
        <p:nvSpPr>
          <p:cNvPr id="5" name="Text Placeholder 4">
            <a:extLst>
              <a:ext uri="{FF2B5EF4-FFF2-40B4-BE49-F238E27FC236}">
                <a16:creationId xmlns:a16="http://schemas.microsoft.com/office/drawing/2014/main" id="{50A539D9-C03E-8B58-5130-C1FF5B0F56E1}"/>
              </a:ext>
            </a:extLst>
          </p:cNvPr>
          <p:cNvSpPr>
            <a:spLocks noGrp="1"/>
          </p:cNvSpPr>
          <p:nvPr>
            <p:ph type="body" sz="quarter" idx="16"/>
          </p:nvPr>
        </p:nvSpPr>
        <p:spPr/>
        <p:txBody>
          <a:bodyPr/>
          <a:lstStyle/>
          <a:p>
            <a:endParaRPr lang="en-US" dirty="0"/>
          </a:p>
        </p:txBody>
      </p:sp>
      <p:sp>
        <p:nvSpPr>
          <p:cNvPr id="6" name="Picture Placeholder 5">
            <a:extLst>
              <a:ext uri="{FF2B5EF4-FFF2-40B4-BE49-F238E27FC236}">
                <a16:creationId xmlns:a16="http://schemas.microsoft.com/office/drawing/2014/main" id="{6A5BE579-A8B5-D848-9B36-A63F19AD952E}"/>
              </a:ext>
            </a:extLst>
          </p:cNvPr>
          <p:cNvSpPr>
            <a:spLocks noGrp="1"/>
          </p:cNvSpPr>
          <p:nvPr>
            <p:ph type="pic" sz="quarter" idx="13"/>
          </p:nvPr>
        </p:nvSpPr>
        <p:spPr/>
        <p:txBody>
          <a:bodyPr/>
          <a:lstStyle/>
          <a:p>
            <a:endParaRPr lang="en-US" dirty="0"/>
          </a:p>
        </p:txBody>
      </p:sp>
      <p:sp>
        <p:nvSpPr>
          <p:cNvPr id="7" name="Picture Placeholder 6">
            <a:extLst>
              <a:ext uri="{FF2B5EF4-FFF2-40B4-BE49-F238E27FC236}">
                <a16:creationId xmlns:a16="http://schemas.microsoft.com/office/drawing/2014/main" id="{AEA50378-A3B8-1636-226F-DF374268F758}"/>
              </a:ext>
            </a:extLst>
          </p:cNvPr>
          <p:cNvSpPr>
            <a:spLocks noGrp="1"/>
          </p:cNvSpPr>
          <p:nvPr>
            <p:ph type="pic" sz="quarter" idx="14"/>
          </p:nvPr>
        </p:nvSpPr>
        <p:spPr>
          <a:xfrm>
            <a:off x="6094315" y="2800348"/>
            <a:ext cx="5806800" cy="3438000"/>
          </a:xfrm>
          <a:blipFill>
            <a:blip r:embed="rId2"/>
            <a:stretch>
              <a:fillRect/>
            </a:stretch>
          </a:blipFill>
        </p:spPr>
        <p:txBody>
          <a:bodyPr/>
          <a:lstStyle/>
          <a:p>
            <a:endParaRPr lang="en-US" dirty="0"/>
          </a:p>
        </p:txBody>
      </p:sp>
      <p:sp>
        <p:nvSpPr>
          <p:cNvPr id="8" name="Title 7">
            <a:extLst>
              <a:ext uri="{FF2B5EF4-FFF2-40B4-BE49-F238E27FC236}">
                <a16:creationId xmlns:a16="http://schemas.microsoft.com/office/drawing/2014/main" id="{E939F094-1725-C9A1-9C8D-E604D674B39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2277781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B32BC7-4678-139A-B761-25517DCB14F9}"/>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57F8CF43-C2D3-DBB1-E41E-99DB9710EFA8}"/>
              </a:ext>
            </a:extLst>
          </p:cNvPr>
          <p:cNvSpPr>
            <a:spLocks noGrp="1"/>
          </p:cNvSpPr>
          <p:nvPr>
            <p:ph type="body" sz="quarter" idx="3"/>
          </p:nvPr>
        </p:nvSpPr>
        <p:spPr/>
        <p:txBody>
          <a:bodyPr/>
          <a:lstStyle/>
          <a:p>
            <a:endParaRPr lang="en-US" dirty="0"/>
          </a:p>
        </p:txBody>
      </p:sp>
      <p:sp>
        <p:nvSpPr>
          <p:cNvPr id="4" name="Text Placeholder 3">
            <a:extLst>
              <a:ext uri="{FF2B5EF4-FFF2-40B4-BE49-F238E27FC236}">
                <a16:creationId xmlns:a16="http://schemas.microsoft.com/office/drawing/2014/main" id="{C4C108FD-C0D9-673C-AED9-B6823D527B16}"/>
              </a:ext>
            </a:extLst>
          </p:cNvPr>
          <p:cNvSpPr>
            <a:spLocks noGrp="1"/>
          </p:cNvSpPr>
          <p:nvPr>
            <p:ph type="body" sz="quarter" idx="15"/>
          </p:nvPr>
        </p:nvSpPr>
        <p:spPr/>
        <p:txBody>
          <a:bodyPr/>
          <a:lstStyle/>
          <a:p>
            <a:endParaRPr lang="en-US" dirty="0"/>
          </a:p>
        </p:txBody>
      </p:sp>
      <p:sp>
        <p:nvSpPr>
          <p:cNvPr id="5" name="Text Placeholder 4">
            <a:extLst>
              <a:ext uri="{FF2B5EF4-FFF2-40B4-BE49-F238E27FC236}">
                <a16:creationId xmlns:a16="http://schemas.microsoft.com/office/drawing/2014/main" id="{AFA6F13D-40C7-DB08-7652-1229B92AEC5E}"/>
              </a:ext>
            </a:extLst>
          </p:cNvPr>
          <p:cNvSpPr>
            <a:spLocks noGrp="1"/>
          </p:cNvSpPr>
          <p:nvPr>
            <p:ph type="body" sz="quarter" idx="16"/>
          </p:nvPr>
        </p:nvSpPr>
        <p:spPr/>
        <p:txBody>
          <a:bodyPr/>
          <a:lstStyle/>
          <a:p>
            <a:endParaRPr lang="en-US" dirty="0"/>
          </a:p>
        </p:txBody>
      </p:sp>
      <p:sp>
        <p:nvSpPr>
          <p:cNvPr id="6" name="Picture Placeholder 5">
            <a:extLst>
              <a:ext uri="{FF2B5EF4-FFF2-40B4-BE49-F238E27FC236}">
                <a16:creationId xmlns:a16="http://schemas.microsoft.com/office/drawing/2014/main" id="{E42E6357-EBC9-78F9-015F-6AC9C280C9F6}"/>
              </a:ext>
            </a:extLst>
          </p:cNvPr>
          <p:cNvSpPr>
            <a:spLocks noGrp="1"/>
          </p:cNvSpPr>
          <p:nvPr>
            <p:ph type="pic" sz="quarter" idx="13"/>
          </p:nvPr>
        </p:nvSpPr>
        <p:spPr/>
        <p:txBody>
          <a:bodyPr/>
          <a:lstStyle/>
          <a:p>
            <a:endParaRPr lang="en-US" dirty="0"/>
          </a:p>
        </p:txBody>
      </p:sp>
      <p:sp>
        <p:nvSpPr>
          <p:cNvPr id="7" name="Picture Placeholder 6">
            <a:extLst>
              <a:ext uri="{FF2B5EF4-FFF2-40B4-BE49-F238E27FC236}">
                <a16:creationId xmlns:a16="http://schemas.microsoft.com/office/drawing/2014/main" id="{97062A03-A412-BF00-3F4E-A2C953BBEDD3}"/>
              </a:ext>
            </a:extLst>
          </p:cNvPr>
          <p:cNvSpPr>
            <a:spLocks noGrp="1"/>
          </p:cNvSpPr>
          <p:nvPr>
            <p:ph type="pic" sz="quarter" idx="14"/>
          </p:nvPr>
        </p:nvSpPr>
        <p:spPr>
          <a:blipFill>
            <a:blip r:embed="rId2"/>
            <a:stretch>
              <a:fillRect/>
            </a:stretch>
          </a:blipFill>
        </p:spPr>
        <p:txBody>
          <a:bodyPr/>
          <a:lstStyle/>
          <a:p>
            <a:endParaRPr lang="en-US" dirty="0"/>
          </a:p>
        </p:txBody>
      </p:sp>
      <p:sp>
        <p:nvSpPr>
          <p:cNvPr id="8" name="Title 7">
            <a:extLst>
              <a:ext uri="{FF2B5EF4-FFF2-40B4-BE49-F238E27FC236}">
                <a16:creationId xmlns:a16="http://schemas.microsoft.com/office/drawing/2014/main" id="{9353FF32-33F2-790F-9267-917EF33FA51B}"/>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076513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3DD1-2EFE-2CAC-2282-FC32B9B58A9E}"/>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D12F2267-546F-8797-57EF-A9D09C6D8115}"/>
              </a:ext>
            </a:extLst>
          </p:cNvPr>
          <p:cNvSpPr>
            <a:spLocks noGrp="1"/>
          </p:cNvSpPr>
          <p:nvPr>
            <p:ph type="pic" sz="quarter" idx="17"/>
          </p:nvPr>
        </p:nvSpPr>
        <p:spPr/>
        <p:txBody>
          <a:bodyPr/>
          <a:lstStyle/>
          <a:p>
            <a:endParaRPr lang="en-US" dirty="0"/>
          </a:p>
        </p:txBody>
      </p:sp>
      <p:sp>
        <p:nvSpPr>
          <p:cNvPr id="4" name="Picture Placeholder 3">
            <a:extLst>
              <a:ext uri="{FF2B5EF4-FFF2-40B4-BE49-F238E27FC236}">
                <a16:creationId xmlns:a16="http://schemas.microsoft.com/office/drawing/2014/main" id="{ECE8715F-925B-6205-F992-F1AAAF27DC67}"/>
              </a:ext>
            </a:extLst>
          </p:cNvPr>
          <p:cNvSpPr>
            <a:spLocks noGrp="1"/>
          </p:cNvSpPr>
          <p:nvPr>
            <p:ph type="pic" sz="quarter" idx="18"/>
          </p:nvPr>
        </p:nvSpPr>
        <p:spPr/>
        <p:txBody>
          <a:bodyPr/>
          <a:lstStyle/>
          <a:p>
            <a:endParaRPr lang="en-US" dirty="0"/>
          </a:p>
        </p:txBody>
      </p:sp>
      <p:sp>
        <p:nvSpPr>
          <p:cNvPr id="5" name="Picture Placeholder 4">
            <a:extLst>
              <a:ext uri="{FF2B5EF4-FFF2-40B4-BE49-F238E27FC236}">
                <a16:creationId xmlns:a16="http://schemas.microsoft.com/office/drawing/2014/main" id="{28F8CE7B-AE76-BD60-9011-9AF8532D8A2C}"/>
              </a:ext>
            </a:extLst>
          </p:cNvPr>
          <p:cNvSpPr>
            <a:spLocks noGrp="1"/>
          </p:cNvSpPr>
          <p:nvPr>
            <p:ph type="pic" sz="quarter" idx="19"/>
          </p:nvPr>
        </p:nvSpPr>
        <p:spPr/>
        <p:txBody>
          <a:bodyPr/>
          <a:lstStyle/>
          <a:p>
            <a:endParaRPr lang="en-US" dirty="0"/>
          </a:p>
        </p:txBody>
      </p:sp>
    </p:spTree>
    <p:extLst>
      <p:ext uri="{BB962C8B-B14F-4D97-AF65-F5344CB8AC3E}">
        <p14:creationId xmlns:p14="http://schemas.microsoft.com/office/powerpoint/2010/main" val="5644502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DFE9-B660-034F-CCD4-709A67AB4345}"/>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0FD52C26-7EC9-E9BF-D4FB-21CD1770B638}"/>
              </a:ext>
            </a:extLst>
          </p:cNvPr>
          <p:cNvSpPr>
            <a:spLocks noGrp="1"/>
          </p:cNvSpPr>
          <p:nvPr>
            <p:ph type="pic" sz="quarter" idx="17"/>
          </p:nvPr>
        </p:nvSpPr>
        <p:spPr/>
        <p:txBody>
          <a:bodyPr/>
          <a:lstStyle/>
          <a:p>
            <a:endParaRPr lang="en-US" dirty="0"/>
          </a:p>
        </p:txBody>
      </p:sp>
      <p:sp>
        <p:nvSpPr>
          <p:cNvPr id="4" name="Picture Placeholder 3">
            <a:extLst>
              <a:ext uri="{FF2B5EF4-FFF2-40B4-BE49-F238E27FC236}">
                <a16:creationId xmlns:a16="http://schemas.microsoft.com/office/drawing/2014/main" id="{8B8D712F-F425-832E-860E-8BE8CC75E97C}"/>
              </a:ext>
            </a:extLst>
          </p:cNvPr>
          <p:cNvSpPr>
            <a:spLocks noGrp="1"/>
          </p:cNvSpPr>
          <p:nvPr>
            <p:ph type="pic" sz="quarter" idx="18"/>
          </p:nvPr>
        </p:nvSpPr>
        <p:spPr/>
        <p:txBody>
          <a:bodyPr/>
          <a:lstStyle/>
          <a:p>
            <a:endParaRPr lang="en-US" dirty="0"/>
          </a:p>
        </p:txBody>
      </p:sp>
      <p:sp>
        <p:nvSpPr>
          <p:cNvPr id="5" name="Picture Placeholder 4">
            <a:extLst>
              <a:ext uri="{FF2B5EF4-FFF2-40B4-BE49-F238E27FC236}">
                <a16:creationId xmlns:a16="http://schemas.microsoft.com/office/drawing/2014/main" id="{74FAA0BF-3772-6D66-4DAF-A51FC72CABE4}"/>
              </a:ext>
            </a:extLst>
          </p:cNvPr>
          <p:cNvSpPr>
            <a:spLocks noGrp="1"/>
          </p:cNvSpPr>
          <p:nvPr>
            <p:ph type="pic" sz="quarter" idx="19"/>
          </p:nvPr>
        </p:nvSpPr>
        <p:spPr/>
        <p:txBody>
          <a:bodyPr/>
          <a:lstStyle/>
          <a:p>
            <a:endParaRPr lang="en-US" dirty="0"/>
          </a:p>
        </p:txBody>
      </p:sp>
    </p:spTree>
    <p:extLst>
      <p:ext uri="{BB962C8B-B14F-4D97-AF65-F5344CB8AC3E}">
        <p14:creationId xmlns:p14="http://schemas.microsoft.com/office/powerpoint/2010/main" val="25161011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D7B5-5256-AEE5-016D-99F314391E0B}"/>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E3BC3A73-CE25-F61C-C9BB-9973306AA1A0}"/>
              </a:ext>
            </a:extLst>
          </p:cNvPr>
          <p:cNvSpPr>
            <a:spLocks noGrp="1"/>
          </p:cNvSpPr>
          <p:nvPr>
            <p:ph type="pic" sz="quarter" idx="17"/>
          </p:nvPr>
        </p:nvSpPr>
        <p:spPr/>
        <p:txBody>
          <a:bodyPr/>
          <a:lstStyle/>
          <a:p>
            <a:endParaRPr lang="en-US" dirty="0"/>
          </a:p>
        </p:txBody>
      </p:sp>
      <p:sp>
        <p:nvSpPr>
          <p:cNvPr id="4" name="Picture Placeholder 3">
            <a:extLst>
              <a:ext uri="{FF2B5EF4-FFF2-40B4-BE49-F238E27FC236}">
                <a16:creationId xmlns:a16="http://schemas.microsoft.com/office/drawing/2014/main" id="{52441041-565D-48E4-D315-B21FC6AE8B12}"/>
              </a:ext>
            </a:extLst>
          </p:cNvPr>
          <p:cNvSpPr>
            <a:spLocks noGrp="1"/>
          </p:cNvSpPr>
          <p:nvPr>
            <p:ph type="pic" sz="quarter" idx="18"/>
          </p:nvPr>
        </p:nvSpPr>
        <p:spPr/>
        <p:txBody>
          <a:bodyPr/>
          <a:lstStyle/>
          <a:p>
            <a:endParaRPr lang="en-US" dirty="0"/>
          </a:p>
        </p:txBody>
      </p:sp>
      <p:sp>
        <p:nvSpPr>
          <p:cNvPr id="5" name="Picture Placeholder 4">
            <a:extLst>
              <a:ext uri="{FF2B5EF4-FFF2-40B4-BE49-F238E27FC236}">
                <a16:creationId xmlns:a16="http://schemas.microsoft.com/office/drawing/2014/main" id="{EAB7B028-2B71-46FF-F4C0-A623D58DA415}"/>
              </a:ext>
            </a:extLst>
          </p:cNvPr>
          <p:cNvSpPr>
            <a:spLocks noGrp="1"/>
          </p:cNvSpPr>
          <p:nvPr>
            <p:ph type="pic" sz="quarter" idx="19"/>
          </p:nvPr>
        </p:nvSpPr>
        <p:spPr/>
        <p:txBody>
          <a:bodyPr/>
          <a:lstStyle/>
          <a:p>
            <a:endParaRPr lang="en-US" dirty="0"/>
          </a:p>
        </p:txBody>
      </p:sp>
      <p:sp>
        <p:nvSpPr>
          <p:cNvPr id="6" name="Picture Placeholder 5">
            <a:extLst>
              <a:ext uri="{FF2B5EF4-FFF2-40B4-BE49-F238E27FC236}">
                <a16:creationId xmlns:a16="http://schemas.microsoft.com/office/drawing/2014/main" id="{7E9C1430-4813-7A4D-B335-BB1D9F9B258B}"/>
              </a:ext>
            </a:extLst>
          </p:cNvPr>
          <p:cNvSpPr>
            <a:spLocks noGrp="1"/>
          </p:cNvSpPr>
          <p:nvPr>
            <p:ph type="pic" sz="quarter" idx="20"/>
          </p:nvPr>
        </p:nvSpPr>
        <p:spPr/>
        <p:txBody>
          <a:bodyPr/>
          <a:lstStyle/>
          <a:p>
            <a:endParaRPr lang="en-US" dirty="0"/>
          </a:p>
        </p:txBody>
      </p:sp>
    </p:spTree>
    <p:extLst>
      <p:ext uri="{BB962C8B-B14F-4D97-AF65-F5344CB8AC3E}">
        <p14:creationId xmlns:p14="http://schemas.microsoft.com/office/powerpoint/2010/main" val="4609307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96F3-C634-C75A-0EF6-C2D1F99BA7A9}"/>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059B9D3A-D051-03C7-C90E-D14510CDA41B}"/>
              </a:ext>
            </a:extLst>
          </p:cNvPr>
          <p:cNvSpPr>
            <a:spLocks noGrp="1"/>
          </p:cNvSpPr>
          <p:nvPr>
            <p:ph type="pic" sz="quarter" idx="17"/>
          </p:nvPr>
        </p:nvSpPr>
        <p:spPr/>
        <p:txBody>
          <a:bodyPr/>
          <a:lstStyle/>
          <a:p>
            <a:endParaRPr lang="en-US" dirty="0"/>
          </a:p>
        </p:txBody>
      </p:sp>
      <p:sp>
        <p:nvSpPr>
          <p:cNvPr id="4" name="Picture Placeholder 3">
            <a:extLst>
              <a:ext uri="{FF2B5EF4-FFF2-40B4-BE49-F238E27FC236}">
                <a16:creationId xmlns:a16="http://schemas.microsoft.com/office/drawing/2014/main" id="{AA216220-02FB-3F24-419F-6FADC5740614}"/>
              </a:ext>
            </a:extLst>
          </p:cNvPr>
          <p:cNvSpPr>
            <a:spLocks noGrp="1"/>
          </p:cNvSpPr>
          <p:nvPr>
            <p:ph type="pic" sz="quarter" idx="18"/>
          </p:nvPr>
        </p:nvSpPr>
        <p:spPr/>
        <p:txBody>
          <a:bodyPr/>
          <a:lstStyle/>
          <a:p>
            <a:endParaRPr lang="en-US" dirty="0"/>
          </a:p>
        </p:txBody>
      </p:sp>
      <p:sp>
        <p:nvSpPr>
          <p:cNvPr id="5" name="Picture Placeholder 4">
            <a:extLst>
              <a:ext uri="{FF2B5EF4-FFF2-40B4-BE49-F238E27FC236}">
                <a16:creationId xmlns:a16="http://schemas.microsoft.com/office/drawing/2014/main" id="{31683EE8-7E93-BF9D-6AC5-515B40C1E920}"/>
              </a:ext>
            </a:extLst>
          </p:cNvPr>
          <p:cNvSpPr>
            <a:spLocks noGrp="1"/>
          </p:cNvSpPr>
          <p:nvPr>
            <p:ph type="pic" sz="quarter" idx="19"/>
          </p:nvPr>
        </p:nvSpPr>
        <p:spPr/>
        <p:txBody>
          <a:bodyPr/>
          <a:lstStyle/>
          <a:p>
            <a:endParaRPr lang="en-US" dirty="0"/>
          </a:p>
        </p:txBody>
      </p:sp>
      <p:sp>
        <p:nvSpPr>
          <p:cNvPr id="6" name="Picture Placeholder 5">
            <a:extLst>
              <a:ext uri="{FF2B5EF4-FFF2-40B4-BE49-F238E27FC236}">
                <a16:creationId xmlns:a16="http://schemas.microsoft.com/office/drawing/2014/main" id="{ECA72A42-AAAD-198C-1A5D-7E3E00F73342}"/>
              </a:ext>
            </a:extLst>
          </p:cNvPr>
          <p:cNvSpPr>
            <a:spLocks noGrp="1"/>
          </p:cNvSpPr>
          <p:nvPr>
            <p:ph type="pic" sz="quarter" idx="20"/>
          </p:nvPr>
        </p:nvSpPr>
        <p:spPr/>
        <p:txBody>
          <a:bodyPr/>
          <a:lstStyle/>
          <a:p>
            <a:endParaRPr lang="en-US" dirty="0"/>
          </a:p>
        </p:txBody>
      </p:sp>
    </p:spTree>
    <p:extLst>
      <p:ext uri="{BB962C8B-B14F-4D97-AF65-F5344CB8AC3E}">
        <p14:creationId xmlns:p14="http://schemas.microsoft.com/office/powerpoint/2010/main" val="1081978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9D3325-D7AD-529D-7FF8-92EAB0DBFAA7}"/>
              </a:ext>
            </a:extLst>
          </p:cNvPr>
          <p:cNvSpPr>
            <a:spLocks noGrp="1"/>
          </p:cNvSpPr>
          <p:nvPr>
            <p:ph type="body" sz="quarter" idx="26"/>
          </p:nvPr>
        </p:nvSpPr>
        <p:spPr/>
        <p:txBody>
          <a:bodyPr/>
          <a:lstStyle/>
          <a:p>
            <a:endParaRPr lang="en-US" dirty="0"/>
          </a:p>
        </p:txBody>
      </p:sp>
      <p:sp>
        <p:nvSpPr>
          <p:cNvPr id="3" name="Title 2">
            <a:extLst>
              <a:ext uri="{FF2B5EF4-FFF2-40B4-BE49-F238E27FC236}">
                <a16:creationId xmlns:a16="http://schemas.microsoft.com/office/drawing/2014/main" id="{3C9069C3-F846-66CD-9290-8BED181AAA60}"/>
              </a:ext>
            </a:extLst>
          </p:cNvPr>
          <p:cNvSpPr>
            <a:spLocks noGrp="1"/>
          </p:cNvSpPr>
          <p:nvPr>
            <p:ph type="title"/>
          </p:nvPr>
        </p:nvSpPr>
        <p:spPr/>
        <p:txBody>
          <a:bodyPr/>
          <a:lstStyle/>
          <a:p>
            <a:endParaRPr lang="en-US" dirty="0"/>
          </a:p>
        </p:txBody>
      </p:sp>
      <p:sp>
        <p:nvSpPr>
          <p:cNvPr id="4" name="Picture Placeholder 3">
            <a:extLst>
              <a:ext uri="{FF2B5EF4-FFF2-40B4-BE49-F238E27FC236}">
                <a16:creationId xmlns:a16="http://schemas.microsoft.com/office/drawing/2014/main" id="{95CCE487-38FD-B863-01BF-CA4F3E3A10E8}"/>
              </a:ext>
            </a:extLst>
          </p:cNvPr>
          <p:cNvSpPr>
            <a:spLocks noGrp="1"/>
          </p:cNvSpPr>
          <p:nvPr>
            <p:ph type="pic" sz="quarter" idx="17"/>
          </p:nvPr>
        </p:nvSpPr>
        <p:spPr/>
        <p:txBody>
          <a:bodyPr/>
          <a:lstStyle/>
          <a:p>
            <a:endParaRPr lang="en-US" dirty="0"/>
          </a:p>
        </p:txBody>
      </p:sp>
      <p:sp>
        <p:nvSpPr>
          <p:cNvPr id="5" name="Picture Placeholder 4">
            <a:extLst>
              <a:ext uri="{FF2B5EF4-FFF2-40B4-BE49-F238E27FC236}">
                <a16:creationId xmlns:a16="http://schemas.microsoft.com/office/drawing/2014/main" id="{F7C469AA-750F-A4FA-B5C9-1FE496704708}"/>
              </a:ext>
            </a:extLst>
          </p:cNvPr>
          <p:cNvSpPr>
            <a:spLocks noGrp="1"/>
          </p:cNvSpPr>
          <p:nvPr>
            <p:ph type="pic" sz="quarter" idx="18"/>
          </p:nvPr>
        </p:nvSpPr>
        <p:spPr/>
        <p:txBody>
          <a:bodyPr/>
          <a:lstStyle/>
          <a:p>
            <a:endParaRPr lang="en-US" dirty="0"/>
          </a:p>
        </p:txBody>
      </p:sp>
      <p:sp>
        <p:nvSpPr>
          <p:cNvPr id="6" name="Picture Placeholder 5">
            <a:extLst>
              <a:ext uri="{FF2B5EF4-FFF2-40B4-BE49-F238E27FC236}">
                <a16:creationId xmlns:a16="http://schemas.microsoft.com/office/drawing/2014/main" id="{412EE4AC-00E5-19FC-1CD1-A5ABFEF3159C}"/>
              </a:ext>
            </a:extLst>
          </p:cNvPr>
          <p:cNvSpPr>
            <a:spLocks noGrp="1"/>
          </p:cNvSpPr>
          <p:nvPr>
            <p:ph type="pic" sz="quarter" idx="19"/>
          </p:nvPr>
        </p:nvSpPr>
        <p:spPr>
          <a:blipFill>
            <a:blip r:embed="rId2"/>
            <a:stretch>
              <a:fillRect/>
            </a:stretch>
          </a:blipFill>
        </p:spPr>
        <p:txBody>
          <a:bodyPr/>
          <a:lstStyle/>
          <a:p>
            <a:endParaRPr lang="en-US" dirty="0"/>
          </a:p>
        </p:txBody>
      </p:sp>
      <p:sp>
        <p:nvSpPr>
          <p:cNvPr id="7" name="Text Placeholder 6">
            <a:extLst>
              <a:ext uri="{FF2B5EF4-FFF2-40B4-BE49-F238E27FC236}">
                <a16:creationId xmlns:a16="http://schemas.microsoft.com/office/drawing/2014/main" id="{5B08F324-5035-8343-733C-9D53121EF9D7}"/>
              </a:ext>
            </a:extLst>
          </p:cNvPr>
          <p:cNvSpPr>
            <a:spLocks noGrp="1"/>
          </p:cNvSpPr>
          <p:nvPr>
            <p:ph type="body" sz="quarter" idx="21"/>
          </p:nvPr>
        </p:nvSpPr>
        <p:spPr/>
        <p:txBody>
          <a:bodyPr/>
          <a:lstStyle/>
          <a:p>
            <a:endParaRPr lang="en-US" dirty="0"/>
          </a:p>
        </p:txBody>
      </p:sp>
      <p:sp>
        <p:nvSpPr>
          <p:cNvPr id="8" name="Text Placeholder 7">
            <a:extLst>
              <a:ext uri="{FF2B5EF4-FFF2-40B4-BE49-F238E27FC236}">
                <a16:creationId xmlns:a16="http://schemas.microsoft.com/office/drawing/2014/main" id="{2EE706BD-C6B3-426C-0ABE-6FE25794EAEF}"/>
              </a:ext>
            </a:extLst>
          </p:cNvPr>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2562269411"/>
      </p:ext>
    </p:extLst>
  </p:cSld>
  <p:clrMapOvr>
    <a:masterClrMapping/>
  </p:clrMapOvr>
</p:sld>
</file>

<file path=ppt/theme/theme1.xml><?xml version="1.0" encoding="utf-8"?>
<a:theme xmlns:a="http://schemas.openxmlformats.org/drawingml/2006/main" name="Egmont Presentation - Cobalt Blue/White">
  <a:themeElements>
    <a:clrScheme name="Egmont">
      <a:dk1>
        <a:srgbClr val="000000"/>
      </a:dk1>
      <a:lt1>
        <a:srgbClr val="FFFFFF"/>
      </a:lt1>
      <a:dk2>
        <a:srgbClr val="FFFFFF"/>
      </a:dk2>
      <a:lt2>
        <a:srgbClr val="326DD9"/>
      </a:lt2>
      <a:accent1>
        <a:srgbClr val="326DD9"/>
      </a:accent1>
      <a:accent2>
        <a:srgbClr val="ACC1F5"/>
      </a:accent2>
      <a:accent3>
        <a:srgbClr val="5D574C"/>
      </a:accent3>
      <a:accent4>
        <a:srgbClr val="E9E3D3"/>
      </a:accent4>
      <a:accent5>
        <a:srgbClr val="1C304A"/>
      </a:accent5>
      <a:accent6>
        <a:srgbClr val="F0D0CD"/>
      </a:accent6>
      <a:hlink>
        <a:srgbClr val="000000"/>
      </a:hlink>
      <a:folHlink>
        <a:srgbClr val="000000"/>
      </a:folHlink>
    </a:clrScheme>
    <a:fontScheme name="Egmonts">
      <a:majorFont>
        <a:latin typeface="Gestura Text Egmont Extralight"/>
        <a:ea typeface=""/>
        <a:cs typeface=""/>
      </a:majorFont>
      <a:minorFont>
        <a:latin typeface="Octav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t"/>
      <a:lstStyle>
        <a:defPPr algn="l">
          <a:defRPr sz="1000" dirty="0" err="1" smtClean="0">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000" dirty="0" smtClean="0">
            <a:solidFill>
              <a:schemeClr val="bg1"/>
            </a:solidFill>
          </a:defRPr>
        </a:defPPr>
      </a:lstStyle>
    </a:txDef>
  </a:objectDefaults>
  <a:extraClrSchemeLst/>
  <a:custClrLst>
    <a:custClr name="Kobolt">
      <a:srgbClr val="326DD9"/>
    </a:custClr>
    <a:custClr name="Kornblomst">
      <a:srgbClr val="ACC1F5"/>
    </a:custClr>
    <a:custClr name="Marine">
      <a:srgbClr val="1C304A"/>
    </a:custClr>
    <a:custClr name="Sand">
      <a:srgbClr val="E9E3D3"/>
    </a:custClr>
    <a:custClr name="Sten">
      <a:srgbClr val="5D574C"/>
    </a:custClr>
    <a:custClr name="Hoer">
      <a:srgbClr val="F0D0CD"/>
    </a:custClr>
    <a:custClr name="Aubergine">
      <a:srgbClr val="3A2736"/>
    </a:custClr>
    <a:custClr name="Skov">
      <a:srgbClr val="38594F"/>
    </a:custClr>
    <a:custClr name="Valmue">
      <a:srgbClr val="FF5B51"/>
    </a:custClr>
    <a:custClr name="Bourgogne">
      <a:srgbClr val="4C1C2A"/>
    </a:custClr>
    <a:custClr name="Kobolt">
      <a:srgbClr val="6592E3"/>
    </a:custClr>
    <a:custClr name="Kornblomst">
      <a:srgbClr val="C1D1F8"/>
    </a:custClr>
    <a:custClr name="Marine">
      <a:srgbClr val="556477"/>
    </a:custClr>
    <a:custClr name="Sand">
      <a:srgbClr val="EFEADE"/>
    </a:custClr>
    <a:custClr name="Sten">
      <a:srgbClr val="858179"/>
    </a:custClr>
    <a:custClr name="Hoer">
      <a:srgbClr val="F4DCDA"/>
    </a:custClr>
    <a:custClr name="Aubergine">
      <a:srgbClr val="6B5D68"/>
    </a:custClr>
    <a:custClr name="Skov">
      <a:srgbClr val="6A827B"/>
    </a:custClr>
    <a:custClr name="Valmue">
      <a:srgbClr val="FF847D"/>
    </a:custClr>
    <a:custClr name="Bourgogne">
      <a:srgbClr val="79555F"/>
    </a:custClr>
    <a:custClr name="Kobolt">
      <a:srgbClr val="99B6EC"/>
    </a:custClr>
    <a:custClr name="Kornblomst">
      <a:srgbClr val="D6E0FA"/>
    </a:custClr>
    <a:custClr name="Marine">
      <a:srgbClr val="8E98A5"/>
    </a:custClr>
    <a:custClr name="Sand">
      <a:srgbClr val="F4F1E9"/>
    </a:custClr>
    <a:custClr name="Sten">
      <a:srgbClr val="AEABA6"/>
    </a:custClr>
    <a:custClr name="Hoer">
      <a:srgbClr val="F8E8E6"/>
    </a:custClr>
    <a:custClr name="Aubergine">
      <a:srgbClr val="9D939B"/>
    </a:custClr>
    <a:custClr name="Skov">
      <a:srgbClr val="9BACA7"/>
    </a:custClr>
    <a:custClr name="Valmue">
      <a:srgbClr val="FFADA8"/>
    </a:custClr>
    <a:custClr name="Bourgogne">
      <a:srgbClr val="A68E95"/>
    </a:custClr>
    <a:custClr name="Kobolt">
      <a:srgbClr val="C2D3F4"/>
    </a:custClr>
    <a:custClr name="Kornblomst">
      <a:srgbClr val="E6ECFC"/>
    </a:custClr>
    <a:custClr name="Marine">
      <a:srgbClr val="BBC1C9"/>
    </a:custClr>
    <a:custClr name="Sand">
      <a:srgbClr val="F8F7F2"/>
    </a:custClr>
    <a:custClr name="Sten">
      <a:srgbClr val="CECDC9"/>
    </a:custClr>
    <a:custClr name="Hoer">
      <a:srgbClr val="FBF1F0"/>
    </a:custClr>
    <a:custClr name="Aubergine">
      <a:srgbClr val="C4BEC3"/>
    </a:custClr>
    <a:custClr name="Skov">
      <a:srgbClr val="C3CDCA"/>
    </a:custClr>
    <a:custClr name="Valmue">
      <a:srgbClr val="FFCECB"/>
    </a:custClr>
    <a:custClr name="Bourgogne">
      <a:srgbClr val="C9BBBF"/>
    </a:custClr>
    <a:custClr name="Chartreuse">
      <a:srgbClr val="E7FA74"/>
    </a:custClr>
    <a:custClr name="Chartreuse">
      <a:srgbClr val="EDFB97"/>
    </a:custClr>
    <a:custClr name="Chartreuse">
      <a:srgbClr val="F3FDBA"/>
    </a:custClr>
    <a:custClr name="Chartreuse">
      <a:srgbClr val="F8FDD5"/>
    </a:custClr>
  </a:custClrLst>
  <a:extLst>
    <a:ext uri="{05A4C25C-085E-4340-85A3-A5531E510DB2}">
      <thm15:themeFamily xmlns:thm15="http://schemas.microsoft.com/office/thememl/2012/main" name="Presentation_Template_Egmont - opdatering - januar 2025 " id="{8138B910-5DFE-264D-8E1E-1D4486B7114C}" vid="{3ECE79AF-D09D-034B-834A-6959E9683FEE}"/>
    </a:ext>
  </a:extLst>
</a:theme>
</file>

<file path=ppt/theme/theme2.xml><?xml version="1.0" encoding="utf-8"?>
<a:theme xmlns:a="http://schemas.openxmlformats.org/drawingml/2006/main" name="Egmont Presentation - Navy Blue/Cornflower Blue">
  <a:themeElements>
    <a:clrScheme name="Egmont">
      <a:dk1>
        <a:srgbClr val="000000"/>
      </a:dk1>
      <a:lt1>
        <a:srgbClr val="FFFFFF"/>
      </a:lt1>
      <a:dk2>
        <a:srgbClr val="FFFFFF"/>
      </a:dk2>
      <a:lt2>
        <a:srgbClr val="326DD9"/>
      </a:lt2>
      <a:accent1>
        <a:srgbClr val="326DD9"/>
      </a:accent1>
      <a:accent2>
        <a:srgbClr val="ACC1F5"/>
      </a:accent2>
      <a:accent3>
        <a:srgbClr val="5D574C"/>
      </a:accent3>
      <a:accent4>
        <a:srgbClr val="E9E3D3"/>
      </a:accent4>
      <a:accent5>
        <a:srgbClr val="1C304A"/>
      </a:accent5>
      <a:accent6>
        <a:srgbClr val="F0D0CD"/>
      </a:accent6>
      <a:hlink>
        <a:srgbClr val="000000"/>
      </a:hlink>
      <a:folHlink>
        <a:srgbClr val="000000"/>
      </a:folHlink>
    </a:clrScheme>
    <a:fontScheme name="Egmonts">
      <a:majorFont>
        <a:latin typeface="Gestura Text Egmont Extralight"/>
        <a:ea typeface=""/>
        <a:cs typeface=""/>
      </a:majorFont>
      <a:minorFont>
        <a:latin typeface="Octav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t"/>
      <a:lstStyle>
        <a:defPPr algn="l">
          <a:defRPr sz="1000" dirty="0" err="1" smtClean="0">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000" dirty="0" smtClean="0">
            <a:solidFill>
              <a:schemeClr val="bg1"/>
            </a:solidFill>
          </a:defRPr>
        </a:defPPr>
      </a:lstStyle>
    </a:txDef>
  </a:objectDefaults>
  <a:extraClrSchemeLst/>
  <a:custClrLst>
    <a:custClr name="Kobolt">
      <a:srgbClr val="326DD9"/>
    </a:custClr>
    <a:custClr name="Kornblomst">
      <a:srgbClr val="ACC1F5"/>
    </a:custClr>
    <a:custClr name="Marine">
      <a:srgbClr val="1C304A"/>
    </a:custClr>
    <a:custClr name="Sand">
      <a:srgbClr val="E9E3D3"/>
    </a:custClr>
    <a:custClr name="Sten">
      <a:srgbClr val="5D574C"/>
    </a:custClr>
    <a:custClr name="Hoer">
      <a:srgbClr val="F0D0CD"/>
    </a:custClr>
    <a:custClr name="Aubergine">
      <a:srgbClr val="3A2736"/>
    </a:custClr>
    <a:custClr name="Skov">
      <a:srgbClr val="38594F"/>
    </a:custClr>
    <a:custClr name="Valmue">
      <a:srgbClr val="FF5B51"/>
    </a:custClr>
    <a:custClr name="Bourgogne">
      <a:srgbClr val="4C1C2A"/>
    </a:custClr>
    <a:custClr name="Kobolt">
      <a:srgbClr val="6592E3"/>
    </a:custClr>
    <a:custClr name="Kornblomst">
      <a:srgbClr val="C1D1F8"/>
    </a:custClr>
    <a:custClr name="Marine">
      <a:srgbClr val="556477"/>
    </a:custClr>
    <a:custClr name="Sand">
      <a:srgbClr val="EFEADE"/>
    </a:custClr>
    <a:custClr name="Sten">
      <a:srgbClr val="858179"/>
    </a:custClr>
    <a:custClr name="Hoer">
      <a:srgbClr val="F4DCDA"/>
    </a:custClr>
    <a:custClr name="Aubergine">
      <a:srgbClr val="6B5D68"/>
    </a:custClr>
    <a:custClr name="Skov">
      <a:srgbClr val="6A827B"/>
    </a:custClr>
    <a:custClr name="Valmue">
      <a:srgbClr val="FF847D"/>
    </a:custClr>
    <a:custClr name="Bourgogne">
      <a:srgbClr val="79555F"/>
    </a:custClr>
    <a:custClr name="Kobolt">
      <a:srgbClr val="99B6EC"/>
    </a:custClr>
    <a:custClr name="Kornblomst">
      <a:srgbClr val="D6E0FA"/>
    </a:custClr>
    <a:custClr name="Marine">
      <a:srgbClr val="8E98A5"/>
    </a:custClr>
    <a:custClr name="Sand">
      <a:srgbClr val="F4F1E9"/>
    </a:custClr>
    <a:custClr name="Sten">
      <a:srgbClr val="AEABA6"/>
    </a:custClr>
    <a:custClr name="Hoer">
      <a:srgbClr val="F8E8E6"/>
    </a:custClr>
    <a:custClr name="Aubergine">
      <a:srgbClr val="9D939B"/>
    </a:custClr>
    <a:custClr name="Skov">
      <a:srgbClr val="9BACA7"/>
    </a:custClr>
    <a:custClr name="Valmue">
      <a:srgbClr val="FFADA8"/>
    </a:custClr>
    <a:custClr name="Bourgogne">
      <a:srgbClr val="A68E95"/>
    </a:custClr>
    <a:custClr name="Kobolt">
      <a:srgbClr val="C2D3F4"/>
    </a:custClr>
    <a:custClr name="Kornblomst">
      <a:srgbClr val="E6ECFC"/>
    </a:custClr>
    <a:custClr name="Marine">
      <a:srgbClr val="BBC1C9"/>
    </a:custClr>
    <a:custClr name="Sand">
      <a:srgbClr val="F8F7F2"/>
    </a:custClr>
    <a:custClr name="Sten">
      <a:srgbClr val="CECDC9"/>
    </a:custClr>
    <a:custClr name="Hoer">
      <a:srgbClr val="FBF1F0"/>
    </a:custClr>
    <a:custClr name="Aubergine">
      <a:srgbClr val="C4BEC3"/>
    </a:custClr>
    <a:custClr name="Skov">
      <a:srgbClr val="C3CDCA"/>
    </a:custClr>
    <a:custClr name="Valmue">
      <a:srgbClr val="FFCECB"/>
    </a:custClr>
    <a:custClr name="Bourgogne">
      <a:srgbClr val="C9BBBF"/>
    </a:custClr>
    <a:custClr name="Chartreuse">
      <a:srgbClr val="E7FA74"/>
    </a:custClr>
    <a:custClr name="Chartreuse">
      <a:srgbClr val="EDFB97"/>
    </a:custClr>
    <a:custClr name="Chartreuse">
      <a:srgbClr val="F3FDBA"/>
    </a:custClr>
    <a:custClr name="Chartreuse">
      <a:srgbClr val="F8FDD5"/>
    </a:custClr>
  </a:custClrLst>
  <a:extLst>
    <a:ext uri="{05A4C25C-085E-4340-85A3-A5531E510DB2}">
      <thm15:themeFamily xmlns:thm15="http://schemas.microsoft.com/office/thememl/2012/main" name="Presentation_Template_Egmont - opdatering - januar 2025 " id="{8138B910-5DFE-264D-8E1E-1D4486B7114C}" vid="{48103155-CF93-CF49-90FD-2CA11B623F35}"/>
    </a:ext>
  </a:extLst>
</a:theme>
</file>

<file path=ppt/theme/theme3.xml><?xml version="1.0" encoding="utf-8"?>
<a:theme xmlns:a="http://schemas.openxmlformats.org/drawingml/2006/main" name="Egmont Presentation - Stone/Sand">
  <a:themeElements>
    <a:clrScheme name="Egmont">
      <a:dk1>
        <a:srgbClr val="000000"/>
      </a:dk1>
      <a:lt1>
        <a:srgbClr val="FFFFFF"/>
      </a:lt1>
      <a:dk2>
        <a:srgbClr val="FFFFFF"/>
      </a:dk2>
      <a:lt2>
        <a:srgbClr val="326DD9"/>
      </a:lt2>
      <a:accent1>
        <a:srgbClr val="326DD9"/>
      </a:accent1>
      <a:accent2>
        <a:srgbClr val="ACC1F5"/>
      </a:accent2>
      <a:accent3>
        <a:srgbClr val="5D574C"/>
      </a:accent3>
      <a:accent4>
        <a:srgbClr val="E9E3D3"/>
      </a:accent4>
      <a:accent5>
        <a:srgbClr val="1C304A"/>
      </a:accent5>
      <a:accent6>
        <a:srgbClr val="F0D0CD"/>
      </a:accent6>
      <a:hlink>
        <a:srgbClr val="000000"/>
      </a:hlink>
      <a:folHlink>
        <a:srgbClr val="000000"/>
      </a:folHlink>
    </a:clrScheme>
    <a:fontScheme name="Egmonts">
      <a:majorFont>
        <a:latin typeface="Gestura Text Egmont Extralight"/>
        <a:ea typeface=""/>
        <a:cs typeface=""/>
      </a:majorFont>
      <a:minorFont>
        <a:latin typeface="Octav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t"/>
      <a:lstStyle>
        <a:defPPr algn="l">
          <a:defRPr sz="1000" dirty="0" err="1" smtClean="0">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000" dirty="0" smtClean="0">
            <a:solidFill>
              <a:schemeClr val="bg1"/>
            </a:solidFill>
          </a:defRPr>
        </a:defPPr>
      </a:lstStyle>
    </a:txDef>
  </a:objectDefaults>
  <a:extraClrSchemeLst/>
  <a:custClrLst>
    <a:custClr name="Kobolt">
      <a:srgbClr val="326DD9"/>
    </a:custClr>
    <a:custClr name="Kornblomst">
      <a:srgbClr val="ACC1F5"/>
    </a:custClr>
    <a:custClr name="Marine">
      <a:srgbClr val="1C304A"/>
    </a:custClr>
    <a:custClr name="Sand">
      <a:srgbClr val="E9E3D3"/>
    </a:custClr>
    <a:custClr name="Sten">
      <a:srgbClr val="5D574C"/>
    </a:custClr>
    <a:custClr name="Hoer">
      <a:srgbClr val="F0D0CD"/>
    </a:custClr>
    <a:custClr name="Aubergine">
      <a:srgbClr val="3A2736"/>
    </a:custClr>
    <a:custClr name="Skov">
      <a:srgbClr val="38594F"/>
    </a:custClr>
    <a:custClr name="Valmue">
      <a:srgbClr val="FF5B51"/>
    </a:custClr>
    <a:custClr name="Bourgogne">
      <a:srgbClr val="4C1C2A"/>
    </a:custClr>
    <a:custClr name="Kobolt">
      <a:srgbClr val="6592E3"/>
    </a:custClr>
    <a:custClr name="Kornblomst">
      <a:srgbClr val="C1D1F8"/>
    </a:custClr>
    <a:custClr name="Marine">
      <a:srgbClr val="556477"/>
    </a:custClr>
    <a:custClr name="Sand">
      <a:srgbClr val="EFEADE"/>
    </a:custClr>
    <a:custClr name="Sten">
      <a:srgbClr val="858179"/>
    </a:custClr>
    <a:custClr name="Hoer">
      <a:srgbClr val="F4DCDA"/>
    </a:custClr>
    <a:custClr name="Aubergine">
      <a:srgbClr val="6B5D68"/>
    </a:custClr>
    <a:custClr name="Skov">
      <a:srgbClr val="6A827B"/>
    </a:custClr>
    <a:custClr name="Valmue">
      <a:srgbClr val="FF847D"/>
    </a:custClr>
    <a:custClr name="Bourgogne">
      <a:srgbClr val="79555F"/>
    </a:custClr>
    <a:custClr name="Kobolt">
      <a:srgbClr val="99B6EC"/>
    </a:custClr>
    <a:custClr name="Kornblomst">
      <a:srgbClr val="D6E0FA"/>
    </a:custClr>
    <a:custClr name="Marine">
      <a:srgbClr val="8E98A5"/>
    </a:custClr>
    <a:custClr name="Sand">
      <a:srgbClr val="F4F1E9"/>
    </a:custClr>
    <a:custClr name="Sten">
      <a:srgbClr val="AEABA6"/>
    </a:custClr>
    <a:custClr name="Hoer">
      <a:srgbClr val="F8E8E6"/>
    </a:custClr>
    <a:custClr name="Aubergine">
      <a:srgbClr val="9D939B"/>
    </a:custClr>
    <a:custClr name="Skov">
      <a:srgbClr val="9BACA7"/>
    </a:custClr>
    <a:custClr name="Valmue">
      <a:srgbClr val="FFADA8"/>
    </a:custClr>
    <a:custClr name="Bourgogne">
      <a:srgbClr val="A68E95"/>
    </a:custClr>
    <a:custClr name="Kobolt">
      <a:srgbClr val="C2D3F4"/>
    </a:custClr>
    <a:custClr name="Kornblomst">
      <a:srgbClr val="E6ECFC"/>
    </a:custClr>
    <a:custClr name="Marine">
      <a:srgbClr val="BBC1C9"/>
    </a:custClr>
    <a:custClr name="Sand">
      <a:srgbClr val="F8F7F2"/>
    </a:custClr>
    <a:custClr name="Sten">
      <a:srgbClr val="CECDC9"/>
    </a:custClr>
    <a:custClr name="Hoer">
      <a:srgbClr val="FBF1F0"/>
    </a:custClr>
    <a:custClr name="Aubergine">
      <a:srgbClr val="C4BEC3"/>
    </a:custClr>
    <a:custClr name="Skov">
      <a:srgbClr val="C3CDCA"/>
    </a:custClr>
    <a:custClr name="Valmue">
      <a:srgbClr val="FFCECB"/>
    </a:custClr>
    <a:custClr name="Bourgogne">
      <a:srgbClr val="C9BBBF"/>
    </a:custClr>
    <a:custClr name="Chartreuse">
      <a:srgbClr val="E7FA74"/>
    </a:custClr>
    <a:custClr name="Chartreuse">
      <a:srgbClr val="EDFB97"/>
    </a:custClr>
    <a:custClr name="Chartreuse">
      <a:srgbClr val="F3FDBA"/>
    </a:custClr>
    <a:custClr name="Chartreuse">
      <a:srgbClr val="F8FDD5"/>
    </a:custClr>
  </a:custClrLst>
  <a:extLst>
    <a:ext uri="{05A4C25C-085E-4340-85A3-A5531E510DB2}">
      <thm15:themeFamily xmlns:thm15="http://schemas.microsoft.com/office/thememl/2012/main" name="Presentation_Template_Egmont - opdatering - januar 2025 " id="{8138B910-5DFE-264D-8E1E-1D4486B7114C}" vid="{A4CF7440-1A5E-8848-A932-A5F88FD0C4A5}"/>
    </a:ext>
  </a:extLst>
</a:theme>
</file>

<file path=ppt/theme/theme4.xml><?xml version="1.0" encoding="utf-8"?>
<a:theme xmlns:a="http://schemas.openxmlformats.org/drawingml/2006/main" name="Egmont Presentation - Linen/Eggplant">
  <a:themeElements>
    <a:clrScheme name="Egmont">
      <a:dk1>
        <a:srgbClr val="000000"/>
      </a:dk1>
      <a:lt1>
        <a:srgbClr val="FFFFFF"/>
      </a:lt1>
      <a:dk2>
        <a:srgbClr val="FFFFFF"/>
      </a:dk2>
      <a:lt2>
        <a:srgbClr val="326DD9"/>
      </a:lt2>
      <a:accent1>
        <a:srgbClr val="326DD9"/>
      </a:accent1>
      <a:accent2>
        <a:srgbClr val="ACC1F5"/>
      </a:accent2>
      <a:accent3>
        <a:srgbClr val="5D574C"/>
      </a:accent3>
      <a:accent4>
        <a:srgbClr val="E9E3D3"/>
      </a:accent4>
      <a:accent5>
        <a:srgbClr val="1C304A"/>
      </a:accent5>
      <a:accent6>
        <a:srgbClr val="F0D0CD"/>
      </a:accent6>
      <a:hlink>
        <a:srgbClr val="000000"/>
      </a:hlink>
      <a:folHlink>
        <a:srgbClr val="000000"/>
      </a:folHlink>
    </a:clrScheme>
    <a:fontScheme name="Egmonts">
      <a:majorFont>
        <a:latin typeface="Gestura Text Egmont Extralight"/>
        <a:ea typeface=""/>
        <a:cs typeface=""/>
      </a:majorFont>
      <a:minorFont>
        <a:latin typeface="Octav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t"/>
      <a:lstStyle>
        <a:defPPr algn="l">
          <a:defRPr sz="1000" dirty="0" err="1" smtClean="0">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000" dirty="0" smtClean="0">
            <a:solidFill>
              <a:schemeClr val="bg1"/>
            </a:solidFill>
          </a:defRPr>
        </a:defPPr>
      </a:lstStyle>
    </a:txDef>
  </a:objectDefaults>
  <a:extraClrSchemeLst/>
  <a:custClrLst>
    <a:custClr name="Kobolt">
      <a:srgbClr val="326DD9"/>
    </a:custClr>
    <a:custClr name="Kornblomst">
      <a:srgbClr val="ACC1F5"/>
    </a:custClr>
    <a:custClr name="Marine">
      <a:srgbClr val="1C304A"/>
    </a:custClr>
    <a:custClr name="Sand">
      <a:srgbClr val="E9E3D3"/>
    </a:custClr>
    <a:custClr name="Sten">
      <a:srgbClr val="5D574C"/>
    </a:custClr>
    <a:custClr name="Hoer">
      <a:srgbClr val="F0D0CD"/>
    </a:custClr>
    <a:custClr name="Aubergine">
      <a:srgbClr val="3A2736"/>
    </a:custClr>
    <a:custClr name="Skov">
      <a:srgbClr val="38594F"/>
    </a:custClr>
    <a:custClr name="Valmue">
      <a:srgbClr val="FF5B51"/>
    </a:custClr>
    <a:custClr name="Bourgogne">
      <a:srgbClr val="4C1C2A"/>
    </a:custClr>
    <a:custClr name="Kobolt">
      <a:srgbClr val="6592E3"/>
    </a:custClr>
    <a:custClr name="Kornblomst">
      <a:srgbClr val="C1D1F8"/>
    </a:custClr>
    <a:custClr name="Marine">
      <a:srgbClr val="556477"/>
    </a:custClr>
    <a:custClr name="Sand">
      <a:srgbClr val="EFEADE"/>
    </a:custClr>
    <a:custClr name="Sten">
      <a:srgbClr val="858179"/>
    </a:custClr>
    <a:custClr name="Hoer">
      <a:srgbClr val="F4DCDA"/>
    </a:custClr>
    <a:custClr name="Aubergine">
      <a:srgbClr val="6B5D68"/>
    </a:custClr>
    <a:custClr name="Skov">
      <a:srgbClr val="6A827B"/>
    </a:custClr>
    <a:custClr name="Valmue">
      <a:srgbClr val="FF847D"/>
    </a:custClr>
    <a:custClr name="Bourgogne">
      <a:srgbClr val="79555F"/>
    </a:custClr>
    <a:custClr name="Kobolt">
      <a:srgbClr val="99B6EC"/>
    </a:custClr>
    <a:custClr name="Kornblomst">
      <a:srgbClr val="D6E0FA"/>
    </a:custClr>
    <a:custClr name="Marine">
      <a:srgbClr val="8E98A5"/>
    </a:custClr>
    <a:custClr name="Sand">
      <a:srgbClr val="F4F1E9"/>
    </a:custClr>
    <a:custClr name="Sten">
      <a:srgbClr val="AEABA6"/>
    </a:custClr>
    <a:custClr name="Hoer">
      <a:srgbClr val="F8E8E6"/>
    </a:custClr>
    <a:custClr name="Aubergine">
      <a:srgbClr val="9D939B"/>
    </a:custClr>
    <a:custClr name="Skov">
      <a:srgbClr val="9BACA7"/>
    </a:custClr>
    <a:custClr name="Valmue">
      <a:srgbClr val="FFADA8"/>
    </a:custClr>
    <a:custClr name="Bourgogne">
      <a:srgbClr val="A68E95"/>
    </a:custClr>
    <a:custClr name="Kobolt">
      <a:srgbClr val="C2D3F4"/>
    </a:custClr>
    <a:custClr name="Kornblomst">
      <a:srgbClr val="E6ECFC"/>
    </a:custClr>
    <a:custClr name="Marine">
      <a:srgbClr val="BBC1C9"/>
    </a:custClr>
    <a:custClr name="Sand">
      <a:srgbClr val="F8F7F2"/>
    </a:custClr>
    <a:custClr name="Sten">
      <a:srgbClr val="CECDC9"/>
    </a:custClr>
    <a:custClr name="Hoer">
      <a:srgbClr val="FBF1F0"/>
    </a:custClr>
    <a:custClr name="Aubergine">
      <a:srgbClr val="C4BEC3"/>
    </a:custClr>
    <a:custClr name="Skov">
      <a:srgbClr val="C3CDCA"/>
    </a:custClr>
    <a:custClr name="Valmue">
      <a:srgbClr val="FFCECB"/>
    </a:custClr>
    <a:custClr name="Bourgogne">
      <a:srgbClr val="C9BBBF"/>
    </a:custClr>
    <a:custClr name="Chartreuse">
      <a:srgbClr val="E7FA74"/>
    </a:custClr>
    <a:custClr name="Chartreuse">
      <a:srgbClr val="EDFB97"/>
    </a:custClr>
    <a:custClr name="Chartreuse">
      <a:srgbClr val="F3FDBA"/>
    </a:custClr>
    <a:custClr name="Chartreuse">
      <a:srgbClr val="F8FDD5"/>
    </a:custClr>
  </a:custClrLst>
  <a:extLst>
    <a:ext uri="{05A4C25C-085E-4340-85A3-A5531E510DB2}">
      <thm15:themeFamily xmlns:thm15="http://schemas.microsoft.com/office/thememl/2012/main" name="Presentation_Template_Egmont - opdatering - januar 2025 " id="{8138B910-5DFE-264D-8E1E-1D4486B7114C}" vid="{3A8E94DD-07BA-F34D-8142-2409BBEB2EF9}"/>
    </a:ext>
  </a:extLst>
</a:theme>
</file>

<file path=ppt/theme/theme5.xml><?xml version="1.0" encoding="utf-8"?>
<a:theme xmlns:a="http://schemas.openxmlformats.org/drawingml/2006/main" name="Egmont Presentation - Black/White">
  <a:themeElements>
    <a:clrScheme name="Egmont">
      <a:dk1>
        <a:srgbClr val="000000"/>
      </a:dk1>
      <a:lt1>
        <a:srgbClr val="FFFFFF"/>
      </a:lt1>
      <a:dk2>
        <a:srgbClr val="FFFFFF"/>
      </a:dk2>
      <a:lt2>
        <a:srgbClr val="326DD9"/>
      </a:lt2>
      <a:accent1>
        <a:srgbClr val="326DD9"/>
      </a:accent1>
      <a:accent2>
        <a:srgbClr val="ACC1F5"/>
      </a:accent2>
      <a:accent3>
        <a:srgbClr val="5D574C"/>
      </a:accent3>
      <a:accent4>
        <a:srgbClr val="E9E3D3"/>
      </a:accent4>
      <a:accent5>
        <a:srgbClr val="1C304A"/>
      </a:accent5>
      <a:accent6>
        <a:srgbClr val="F0D0CD"/>
      </a:accent6>
      <a:hlink>
        <a:srgbClr val="000000"/>
      </a:hlink>
      <a:folHlink>
        <a:srgbClr val="000000"/>
      </a:folHlink>
    </a:clrScheme>
    <a:fontScheme name="Egmonts">
      <a:majorFont>
        <a:latin typeface="Gestura Text Egmont Extralight"/>
        <a:ea typeface=""/>
        <a:cs typeface=""/>
      </a:majorFont>
      <a:minorFont>
        <a:latin typeface="Octav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t"/>
      <a:lstStyle>
        <a:defPPr algn="l">
          <a:defRPr sz="1000" dirty="0" err="1" smtClean="0">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000" dirty="0" smtClean="0">
            <a:solidFill>
              <a:schemeClr val="bg1"/>
            </a:solidFill>
          </a:defRPr>
        </a:defPPr>
      </a:lstStyle>
    </a:txDef>
  </a:objectDefaults>
  <a:extraClrSchemeLst/>
  <a:custClrLst>
    <a:custClr name="Kobolt">
      <a:srgbClr val="326DD9"/>
    </a:custClr>
    <a:custClr name="Kornblomst">
      <a:srgbClr val="ACC1F5"/>
    </a:custClr>
    <a:custClr name="Marine">
      <a:srgbClr val="1C304A"/>
    </a:custClr>
    <a:custClr name="Sand">
      <a:srgbClr val="E9E3D3"/>
    </a:custClr>
    <a:custClr name="Sten">
      <a:srgbClr val="5D574C"/>
    </a:custClr>
    <a:custClr name="Hoer">
      <a:srgbClr val="F0D0CD"/>
    </a:custClr>
    <a:custClr name="Aubergine">
      <a:srgbClr val="3A2736"/>
    </a:custClr>
    <a:custClr name="Skov">
      <a:srgbClr val="38594F"/>
    </a:custClr>
    <a:custClr name="Valmue">
      <a:srgbClr val="FF5B51"/>
    </a:custClr>
    <a:custClr name="Bourgogne">
      <a:srgbClr val="4C1C2A"/>
    </a:custClr>
    <a:custClr name="Kobolt">
      <a:srgbClr val="6592E3"/>
    </a:custClr>
    <a:custClr name="Kornblomst">
      <a:srgbClr val="C1D1F8"/>
    </a:custClr>
    <a:custClr name="Marine">
      <a:srgbClr val="556477"/>
    </a:custClr>
    <a:custClr name="Sand">
      <a:srgbClr val="EFEADE"/>
    </a:custClr>
    <a:custClr name="Sten">
      <a:srgbClr val="858179"/>
    </a:custClr>
    <a:custClr name="Hoer">
      <a:srgbClr val="F4DCDA"/>
    </a:custClr>
    <a:custClr name="Aubergine">
      <a:srgbClr val="6B5D68"/>
    </a:custClr>
    <a:custClr name="Skov">
      <a:srgbClr val="6A827B"/>
    </a:custClr>
    <a:custClr name="Valmue">
      <a:srgbClr val="FF847D"/>
    </a:custClr>
    <a:custClr name="Bourgogne">
      <a:srgbClr val="79555F"/>
    </a:custClr>
    <a:custClr name="Kobolt">
      <a:srgbClr val="99B6EC"/>
    </a:custClr>
    <a:custClr name="Kornblomst">
      <a:srgbClr val="D6E0FA"/>
    </a:custClr>
    <a:custClr name="Marine">
      <a:srgbClr val="8E98A5"/>
    </a:custClr>
    <a:custClr name="Sand">
      <a:srgbClr val="F4F1E9"/>
    </a:custClr>
    <a:custClr name="Sten">
      <a:srgbClr val="AEABA6"/>
    </a:custClr>
    <a:custClr name="Hoer">
      <a:srgbClr val="F8E8E6"/>
    </a:custClr>
    <a:custClr name="Aubergine">
      <a:srgbClr val="9D939B"/>
    </a:custClr>
    <a:custClr name="Skov">
      <a:srgbClr val="9BACA7"/>
    </a:custClr>
    <a:custClr name="Valmue">
      <a:srgbClr val="FFADA8"/>
    </a:custClr>
    <a:custClr name="Bourgogne">
      <a:srgbClr val="A68E95"/>
    </a:custClr>
    <a:custClr name="Kobolt">
      <a:srgbClr val="C2D3F4"/>
    </a:custClr>
    <a:custClr name="Kornblomst">
      <a:srgbClr val="E6ECFC"/>
    </a:custClr>
    <a:custClr name="Marine">
      <a:srgbClr val="BBC1C9"/>
    </a:custClr>
    <a:custClr name="Sand">
      <a:srgbClr val="F8F7F2"/>
    </a:custClr>
    <a:custClr name="Sten">
      <a:srgbClr val="CECDC9"/>
    </a:custClr>
    <a:custClr name="Hoer">
      <a:srgbClr val="FBF1F0"/>
    </a:custClr>
    <a:custClr name="Aubergine">
      <a:srgbClr val="C4BEC3"/>
    </a:custClr>
    <a:custClr name="Skov">
      <a:srgbClr val="C3CDCA"/>
    </a:custClr>
    <a:custClr name="Valmue">
      <a:srgbClr val="FFCECB"/>
    </a:custClr>
    <a:custClr name="Bourgogne">
      <a:srgbClr val="C9BBBF"/>
    </a:custClr>
    <a:custClr name="Chartreuse">
      <a:srgbClr val="E7FA74"/>
    </a:custClr>
    <a:custClr name="Chartreuse">
      <a:srgbClr val="EDFB97"/>
    </a:custClr>
    <a:custClr name="Chartreuse">
      <a:srgbClr val="F3FDBA"/>
    </a:custClr>
    <a:custClr name="Chartreuse">
      <a:srgbClr val="F8FDD5"/>
    </a:custClr>
  </a:custClrLst>
  <a:extLst>
    <a:ext uri="{05A4C25C-085E-4340-85A3-A5531E510DB2}">
      <thm15:themeFamily xmlns:thm15="http://schemas.microsoft.com/office/thememl/2012/main" name="Presentation_Template_Egmont - opdatering - januar 2025 " id="{8138B910-5DFE-264D-8E1E-1D4486B7114C}" vid="{17A4B1C0-576E-4D45-A17B-ABB614975161}"/>
    </a:ext>
  </a:extLst>
</a:theme>
</file>

<file path=ppt/theme/theme6.xml><?xml version="1.0" encoding="utf-8"?>
<a:theme xmlns:a="http://schemas.openxmlformats.org/drawingml/2006/main" name="Egmont Presentation - Forest green/Chartreause">
  <a:themeElements>
    <a:clrScheme name="Egmont">
      <a:dk1>
        <a:srgbClr val="000000"/>
      </a:dk1>
      <a:lt1>
        <a:srgbClr val="FFFFFF"/>
      </a:lt1>
      <a:dk2>
        <a:srgbClr val="FFFFFF"/>
      </a:dk2>
      <a:lt2>
        <a:srgbClr val="326DD9"/>
      </a:lt2>
      <a:accent1>
        <a:srgbClr val="326DD9"/>
      </a:accent1>
      <a:accent2>
        <a:srgbClr val="ACC1F5"/>
      </a:accent2>
      <a:accent3>
        <a:srgbClr val="5D574C"/>
      </a:accent3>
      <a:accent4>
        <a:srgbClr val="E9E3D3"/>
      </a:accent4>
      <a:accent5>
        <a:srgbClr val="1C304A"/>
      </a:accent5>
      <a:accent6>
        <a:srgbClr val="F0D0CD"/>
      </a:accent6>
      <a:hlink>
        <a:srgbClr val="000000"/>
      </a:hlink>
      <a:folHlink>
        <a:srgbClr val="000000"/>
      </a:folHlink>
    </a:clrScheme>
    <a:fontScheme name="Egmonts">
      <a:majorFont>
        <a:latin typeface="Gestura Text Egmont Extralight"/>
        <a:ea typeface=""/>
        <a:cs typeface=""/>
      </a:majorFont>
      <a:minorFont>
        <a:latin typeface="Octav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t"/>
      <a:lstStyle>
        <a:defPPr algn="l">
          <a:defRPr sz="1000" dirty="0" err="1" smtClean="0">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000" dirty="0" smtClean="0">
            <a:solidFill>
              <a:schemeClr val="bg1"/>
            </a:solidFill>
          </a:defRPr>
        </a:defPPr>
      </a:lstStyle>
    </a:txDef>
  </a:objectDefaults>
  <a:extraClrSchemeLst/>
  <a:custClrLst>
    <a:custClr name="Kobolt">
      <a:srgbClr val="326DD9"/>
    </a:custClr>
    <a:custClr name="Kornblomst">
      <a:srgbClr val="ACC1F5"/>
    </a:custClr>
    <a:custClr name="Marine">
      <a:srgbClr val="1C304A"/>
    </a:custClr>
    <a:custClr name="Sand">
      <a:srgbClr val="E9E3D3"/>
    </a:custClr>
    <a:custClr name="Sten">
      <a:srgbClr val="5D574C"/>
    </a:custClr>
    <a:custClr name="Hoer">
      <a:srgbClr val="F0D0CD"/>
    </a:custClr>
    <a:custClr name="Aubergine">
      <a:srgbClr val="3A2736"/>
    </a:custClr>
    <a:custClr name="Skov">
      <a:srgbClr val="38594F"/>
    </a:custClr>
    <a:custClr name="Valmue">
      <a:srgbClr val="FF5B51"/>
    </a:custClr>
    <a:custClr name="Bourgogne">
      <a:srgbClr val="4C1C2A"/>
    </a:custClr>
    <a:custClr name="Kobolt">
      <a:srgbClr val="6592E3"/>
    </a:custClr>
    <a:custClr name="Kornblomst">
      <a:srgbClr val="C1D1F8"/>
    </a:custClr>
    <a:custClr name="Marine">
      <a:srgbClr val="556477"/>
    </a:custClr>
    <a:custClr name="Sand">
      <a:srgbClr val="EFEADE"/>
    </a:custClr>
    <a:custClr name="Sten">
      <a:srgbClr val="858179"/>
    </a:custClr>
    <a:custClr name="Hoer">
      <a:srgbClr val="F4DCDA"/>
    </a:custClr>
    <a:custClr name="Aubergine">
      <a:srgbClr val="6B5D68"/>
    </a:custClr>
    <a:custClr name="Skov">
      <a:srgbClr val="6A827B"/>
    </a:custClr>
    <a:custClr name="Valmue">
      <a:srgbClr val="FF847D"/>
    </a:custClr>
    <a:custClr name="Bourgogne">
      <a:srgbClr val="79555F"/>
    </a:custClr>
    <a:custClr name="Kobolt">
      <a:srgbClr val="99B6EC"/>
    </a:custClr>
    <a:custClr name="Kornblomst">
      <a:srgbClr val="D6E0FA"/>
    </a:custClr>
    <a:custClr name="Marine">
      <a:srgbClr val="8E98A5"/>
    </a:custClr>
    <a:custClr name="Sand">
      <a:srgbClr val="F4F1E9"/>
    </a:custClr>
    <a:custClr name="Sten">
      <a:srgbClr val="AEABA6"/>
    </a:custClr>
    <a:custClr name="Hoer">
      <a:srgbClr val="F8E8E6"/>
    </a:custClr>
    <a:custClr name="Aubergine">
      <a:srgbClr val="9D939B"/>
    </a:custClr>
    <a:custClr name="Skov">
      <a:srgbClr val="9BACA7"/>
    </a:custClr>
    <a:custClr name="Valmue">
      <a:srgbClr val="FFADA8"/>
    </a:custClr>
    <a:custClr name="Bourgogne">
      <a:srgbClr val="A68E95"/>
    </a:custClr>
    <a:custClr name="Kobolt">
      <a:srgbClr val="C2D3F4"/>
    </a:custClr>
    <a:custClr name="Kornblomst">
      <a:srgbClr val="E6ECFC"/>
    </a:custClr>
    <a:custClr name="Marine">
      <a:srgbClr val="BBC1C9"/>
    </a:custClr>
    <a:custClr name="Sand">
      <a:srgbClr val="F8F7F2"/>
    </a:custClr>
    <a:custClr name="Sten">
      <a:srgbClr val="CECDC9"/>
    </a:custClr>
    <a:custClr name="Hoer">
      <a:srgbClr val="FBF1F0"/>
    </a:custClr>
    <a:custClr name="Aubergine">
      <a:srgbClr val="C4BEC3"/>
    </a:custClr>
    <a:custClr name="Skov">
      <a:srgbClr val="C3CDCA"/>
    </a:custClr>
    <a:custClr name="Valmue">
      <a:srgbClr val="FFCECB"/>
    </a:custClr>
    <a:custClr name="Bourgogne">
      <a:srgbClr val="C9BBBF"/>
    </a:custClr>
    <a:custClr name="Chartreuse">
      <a:srgbClr val="E7FA74"/>
    </a:custClr>
    <a:custClr name="Chartreuse">
      <a:srgbClr val="EDFB97"/>
    </a:custClr>
    <a:custClr name="Chartreuse">
      <a:srgbClr val="F3FDBA"/>
    </a:custClr>
    <a:custClr name="Chartreuse">
      <a:srgbClr val="F8FDD5"/>
    </a:custClr>
  </a:custClrLst>
  <a:extLst>
    <a:ext uri="{05A4C25C-085E-4340-85A3-A5531E510DB2}">
      <thm15:themeFamily xmlns:thm15="http://schemas.microsoft.com/office/thememl/2012/main" name="Presentation_Template_Egmont - opdatering - januar 2025 " id="{8138B910-5DFE-264D-8E1E-1D4486B7114C}" vid="{74EE4FB5-FB87-4B46-B1D0-2CD777943E38}"/>
    </a:ext>
  </a:extLst>
</a:theme>
</file>

<file path=ppt/theme/theme7.xml><?xml version="1.0" encoding="utf-8"?>
<a:theme xmlns:a="http://schemas.openxmlformats.org/drawingml/2006/main" name="Egmont Presentation - Poppy/Burgundy">
  <a:themeElements>
    <a:clrScheme name="Egmont">
      <a:dk1>
        <a:srgbClr val="000000"/>
      </a:dk1>
      <a:lt1>
        <a:srgbClr val="FFFFFF"/>
      </a:lt1>
      <a:dk2>
        <a:srgbClr val="FFFFFF"/>
      </a:dk2>
      <a:lt2>
        <a:srgbClr val="326DD9"/>
      </a:lt2>
      <a:accent1>
        <a:srgbClr val="326DD9"/>
      </a:accent1>
      <a:accent2>
        <a:srgbClr val="ACC1F5"/>
      </a:accent2>
      <a:accent3>
        <a:srgbClr val="5D574C"/>
      </a:accent3>
      <a:accent4>
        <a:srgbClr val="E9E3D3"/>
      </a:accent4>
      <a:accent5>
        <a:srgbClr val="1C304A"/>
      </a:accent5>
      <a:accent6>
        <a:srgbClr val="F0D0CD"/>
      </a:accent6>
      <a:hlink>
        <a:srgbClr val="000000"/>
      </a:hlink>
      <a:folHlink>
        <a:srgbClr val="000000"/>
      </a:folHlink>
    </a:clrScheme>
    <a:fontScheme name="Egmonts">
      <a:majorFont>
        <a:latin typeface="Gestura Text Egmont Extralight"/>
        <a:ea typeface=""/>
        <a:cs typeface=""/>
      </a:majorFont>
      <a:minorFont>
        <a:latin typeface="Octav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t"/>
      <a:lstStyle>
        <a:defPPr algn="l">
          <a:defRPr sz="1000" dirty="0" err="1" smtClean="0">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1000" dirty="0" smtClean="0">
            <a:solidFill>
              <a:schemeClr val="bg1"/>
            </a:solidFill>
          </a:defRPr>
        </a:defPPr>
      </a:lstStyle>
    </a:txDef>
  </a:objectDefaults>
  <a:extraClrSchemeLst/>
  <a:custClrLst>
    <a:custClr name="Kobolt">
      <a:srgbClr val="326DD9"/>
    </a:custClr>
    <a:custClr name="Kornblomst">
      <a:srgbClr val="ACC1F5"/>
    </a:custClr>
    <a:custClr name="Marine">
      <a:srgbClr val="1C304A"/>
    </a:custClr>
    <a:custClr name="Sand">
      <a:srgbClr val="E9E3D3"/>
    </a:custClr>
    <a:custClr name="Sten">
      <a:srgbClr val="5D574C"/>
    </a:custClr>
    <a:custClr name="Hoer">
      <a:srgbClr val="F0D0CD"/>
    </a:custClr>
    <a:custClr name="Aubergine">
      <a:srgbClr val="3A2736"/>
    </a:custClr>
    <a:custClr name="Skov">
      <a:srgbClr val="38594F"/>
    </a:custClr>
    <a:custClr name="Valmue">
      <a:srgbClr val="FF5B51"/>
    </a:custClr>
    <a:custClr name="Bourgogne">
      <a:srgbClr val="4C1C2A"/>
    </a:custClr>
    <a:custClr name="Kobolt">
      <a:srgbClr val="6592E3"/>
    </a:custClr>
    <a:custClr name="Kornblomst">
      <a:srgbClr val="C1D1F8"/>
    </a:custClr>
    <a:custClr name="Marine">
      <a:srgbClr val="556477"/>
    </a:custClr>
    <a:custClr name="Sand">
      <a:srgbClr val="EFEADE"/>
    </a:custClr>
    <a:custClr name="Sten">
      <a:srgbClr val="858179"/>
    </a:custClr>
    <a:custClr name="Hoer">
      <a:srgbClr val="F4DCDA"/>
    </a:custClr>
    <a:custClr name="Aubergine">
      <a:srgbClr val="6B5D68"/>
    </a:custClr>
    <a:custClr name="Skov">
      <a:srgbClr val="6A827B"/>
    </a:custClr>
    <a:custClr name="Valmue">
      <a:srgbClr val="FF847D"/>
    </a:custClr>
    <a:custClr name="Bourgogne">
      <a:srgbClr val="79555F"/>
    </a:custClr>
    <a:custClr name="Kobolt">
      <a:srgbClr val="99B6EC"/>
    </a:custClr>
    <a:custClr name="Kornblomst">
      <a:srgbClr val="D6E0FA"/>
    </a:custClr>
    <a:custClr name="Marine">
      <a:srgbClr val="8E98A5"/>
    </a:custClr>
    <a:custClr name="Sand">
      <a:srgbClr val="F4F1E9"/>
    </a:custClr>
    <a:custClr name="Sten">
      <a:srgbClr val="AEABA6"/>
    </a:custClr>
    <a:custClr name="Hoer">
      <a:srgbClr val="F8E8E6"/>
    </a:custClr>
    <a:custClr name="Aubergine">
      <a:srgbClr val="9D939B"/>
    </a:custClr>
    <a:custClr name="Skov">
      <a:srgbClr val="9BACA7"/>
    </a:custClr>
    <a:custClr name="Valmue">
      <a:srgbClr val="FFADA8"/>
    </a:custClr>
    <a:custClr name="Bourgogne">
      <a:srgbClr val="A68E95"/>
    </a:custClr>
    <a:custClr name="Kobolt">
      <a:srgbClr val="C2D3F4"/>
    </a:custClr>
    <a:custClr name="Kornblomst">
      <a:srgbClr val="E6ECFC"/>
    </a:custClr>
    <a:custClr name="Marine">
      <a:srgbClr val="BBC1C9"/>
    </a:custClr>
    <a:custClr name="Sand">
      <a:srgbClr val="F8F7F2"/>
    </a:custClr>
    <a:custClr name="Sten">
      <a:srgbClr val="CECDC9"/>
    </a:custClr>
    <a:custClr name="Hoer">
      <a:srgbClr val="FBF1F0"/>
    </a:custClr>
    <a:custClr name="Aubergine">
      <a:srgbClr val="C4BEC3"/>
    </a:custClr>
    <a:custClr name="Skov">
      <a:srgbClr val="C3CDCA"/>
    </a:custClr>
    <a:custClr name="Valmue">
      <a:srgbClr val="FFCECB"/>
    </a:custClr>
    <a:custClr name="Bourgogne">
      <a:srgbClr val="C9BBBF"/>
    </a:custClr>
    <a:custClr name="Chartreuse">
      <a:srgbClr val="E7FA74"/>
    </a:custClr>
    <a:custClr name="Chartreuse">
      <a:srgbClr val="EDFB97"/>
    </a:custClr>
    <a:custClr name="Chartreuse">
      <a:srgbClr val="F3FDBA"/>
    </a:custClr>
    <a:custClr name="Chartreuse">
      <a:srgbClr val="F8FDD5"/>
    </a:custClr>
  </a:custClrLst>
  <a:extLst>
    <a:ext uri="{05A4C25C-085E-4340-85A3-A5531E510DB2}">
      <thm15:themeFamily xmlns:thm15="http://schemas.microsoft.com/office/thememl/2012/main" name="Presentation_Template_Egmont - opdatering - januar 2025 " id="{8138B910-5DFE-264D-8E1E-1D4486B7114C}" vid="{533FF92D-6CDE-7744-9805-9F863B4EC4FE}"/>
    </a:ext>
  </a:extLst>
</a:theme>
</file>

<file path=ppt/theme/theme8.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White</Template>
  <TotalTime>17930</TotalTime>
  <Words>2015</Words>
  <Application>Microsoft Macintosh PowerPoint</Application>
  <PresentationFormat>Widescreen</PresentationFormat>
  <Paragraphs>265</Paragraphs>
  <Slides>106</Slides>
  <Notes>5</Notes>
  <HiddenSlides>1</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106</vt:i4>
      </vt:variant>
    </vt:vector>
  </HeadingPairs>
  <TitlesOfParts>
    <vt:vector size="121" baseType="lpstr">
      <vt:lpstr>Octave Medium</vt:lpstr>
      <vt:lpstr>Calibri</vt:lpstr>
      <vt:lpstr>JetBrains Mono</vt:lpstr>
      <vt:lpstr>Octave Light</vt:lpstr>
      <vt:lpstr>Ubuntu</vt:lpstr>
      <vt:lpstr>Octave</vt:lpstr>
      <vt:lpstr>Arial</vt:lpstr>
      <vt:lpstr>Gestura Text Egmont Extralight</vt:lpstr>
      <vt:lpstr>Egmont Presentation - Cobalt Blue/White</vt:lpstr>
      <vt:lpstr>Egmont Presentation - Navy Blue/Cornflower Blue</vt:lpstr>
      <vt:lpstr>Egmont Presentation - Stone/Sand</vt:lpstr>
      <vt:lpstr>Egmont Presentation - Linen/Eggplant</vt:lpstr>
      <vt:lpstr>Egmont Presentation - Black/White</vt:lpstr>
      <vt:lpstr>Egmont Presentation - Forest green/Chartreause</vt:lpstr>
      <vt:lpstr>Egmont Presentation - Poppy/Burgundy</vt:lpstr>
      <vt:lpstr>Manifest Templating</vt:lpstr>
      <vt:lpstr>Organization </vt:lpstr>
      <vt:lpstr>Organization </vt:lpstr>
      <vt:lpstr>Cluster management </vt:lpstr>
      <vt:lpstr>Abstraction layers</vt:lpstr>
      <vt:lpstr>Deploying workload</vt:lpstr>
      <vt:lpstr>Potential tools</vt:lpstr>
      <vt:lpstr>Potential tools</vt:lpstr>
      <vt:lpstr>Helm</vt:lpstr>
      <vt:lpstr>Crossplane</vt:lpstr>
      <vt:lpstr>Crossplane</vt:lpstr>
      <vt:lpstr>Crossplane</vt:lpstr>
      <vt:lpstr>PowerPoint Presentation</vt:lpstr>
      <vt:lpstr>Local Rendering</vt:lpstr>
      <vt:lpstr>PowerPoint Presentation</vt:lpstr>
      <vt:lpstr>Previewability</vt:lpstr>
      <vt:lpstr>Cluster Insight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Health Checks</vt:lpstr>
      <vt:lpstr>PowerPoint Presentation</vt:lpstr>
      <vt:lpstr>PowerPoint Presentation</vt:lpstr>
      <vt:lpstr>PowerPoint Presentation</vt:lpstr>
      <vt:lpstr>PowerPoint Presentation</vt:lpstr>
      <vt:lpstr>Overall complexity</vt:lpstr>
      <vt:lpstr>PowerPoint Presentation</vt:lpstr>
      <vt:lpstr>PowerPoint Presentation</vt:lpstr>
      <vt:lpstr>Updating Critical components </vt:lpstr>
      <vt:lpstr>Cluster management </vt:lpstr>
      <vt:lpstr>Cluster management </vt:lpstr>
      <vt:lpstr>PowerPoint Presentation</vt:lpstr>
      <vt:lpstr>PowerPoint Presentation</vt:lpstr>
      <vt:lpstr>PowerPoint Presentation</vt:lpstr>
      <vt:lpstr>PowerPoint Presentation</vt:lpstr>
      <vt:lpstr>PowerPoint Presentation</vt:lpstr>
      <vt:lpstr>PowerPoint Presentation</vt:lpstr>
      <vt:lpstr>Questions? </vt:lpstr>
      <vt:lpstr>PowerPoint Presentation</vt:lpstr>
      <vt:lpstr>PowerPoint Presentation</vt:lpstr>
      <vt:lpstr>PowerPoint Presentation</vt:lpstr>
      <vt:lpstr>Getting started  with the template</vt:lpstr>
      <vt:lpstr>Layout guide</vt:lpstr>
      <vt:lpstr>Colour guide</vt:lpstr>
      <vt:lpstr>Colour guide</vt:lpstr>
      <vt:lpstr>Image guide</vt:lpstr>
      <vt:lpstr>Icons</vt:lpstr>
      <vt:lpstr>Infographics</vt:lpstr>
      <vt:lpstr>Example of a longer title that requires multiple lines to fit all the text properly.</vt:lpstr>
      <vt:lpstr>Intro slide example</vt:lpstr>
      <vt:lpstr>Example of an intro slide with 2 photos</vt:lpstr>
      <vt:lpstr>Example of a  breaker slide with  a title</vt:lpstr>
      <vt:lpstr>Agenda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Sascha Haarup Løschenkohl</dc:creator>
  <cp:lastModifiedBy>Dag Andersen</cp:lastModifiedBy>
  <cp:revision>7</cp:revision>
  <dcterms:created xsi:type="dcterms:W3CDTF">2025-07-03T07:42:03Z</dcterms:created>
  <dcterms:modified xsi:type="dcterms:W3CDTF">2025-10-11T11:26:19Z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d0b3b83-c0d0-4fe6-b453-f5b9891d7703_Enabled">
    <vt:lpwstr>true</vt:lpwstr>
  </property>
  <property fmtid="{D5CDD505-2E9C-101B-9397-08002B2CF9AE}" pid="3" name="MSIP_Label_dd0b3b83-c0d0-4fe6-b453-f5b9891d7703_SetDate">
    <vt:lpwstr>2024-09-09T08:40:07Z</vt:lpwstr>
  </property>
  <property fmtid="{D5CDD505-2E9C-101B-9397-08002B2CF9AE}" pid="4" name="MSIP_Label_dd0b3b83-c0d0-4fe6-b453-f5b9891d7703_Method">
    <vt:lpwstr>Standard</vt:lpwstr>
  </property>
  <property fmtid="{D5CDD505-2E9C-101B-9397-08002B2CF9AE}" pid="5" name="MSIP_Label_dd0b3b83-c0d0-4fe6-b453-f5b9891d7703_Name">
    <vt:lpwstr>Internal</vt:lpwstr>
  </property>
  <property fmtid="{D5CDD505-2E9C-101B-9397-08002B2CF9AE}" pid="6" name="MSIP_Label_dd0b3b83-c0d0-4fe6-b453-f5b9891d7703_SiteId">
    <vt:lpwstr>d5dfa732-4450-4094-a0f9-50bd719272da</vt:lpwstr>
  </property>
  <property fmtid="{D5CDD505-2E9C-101B-9397-08002B2CF9AE}" pid="7" name="MSIP_Label_dd0b3b83-c0d0-4fe6-b453-f5b9891d7703_ActionId">
    <vt:lpwstr>d3b7e252-465c-4cf2-8550-26c63639cddc</vt:lpwstr>
  </property>
  <property fmtid="{D5CDD505-2E9C-101B-9397-08002B2CF9AE}" pid="8" name="MSIP_Label_dd0b3b83-c0d0-4fe6-b453-f5b9891d7703_ContentBits">
    <vt:lpwstr>0</vt:lpwstr>
  </property>
</Properties>
</file>